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2"/>
  </p:notesMasterIdLst>
  <p:sldIdLst>
    <p:sldId id="257" r:id="rId2"/>
    <p:sldId id="256" r:id="rId3"/>
    <p:sldId id="295"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j5aBDyYfmzZdhrBHzUGBxG1lCY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114" y="1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cb64b0d82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3cb64b0d82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g3cb64b0d82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So I would like to point out this attack works better with a wordlist of users on the domain. This way you don’t actually have to know if pre-authentication is disabled</a:t>
            </a:r>
            <a:endParaRPr/>
          </a:p>
          <a:p>
            <a:pPr marL="0" lvl="0" indent="0" algn="l" rtl="0">
              <a:spcBef>
                <a:spcPts val="0"/>
              </a:spcBef>
              <a:spcAft>
                <a:spcPts val="0"/>
              </a:spcAft>
              <a:buNone/>
            </a:pPr>
            <a:endParaRPr/>
          </a:p>
          <a:p>
            <a:pPr marL="0" lvl="0" indent="0" algn="l" rtl="0">
              <a:spcBef>
                <a:spcPts val="0"/>
              </a:spcBef>
              <a:spcAft>
                <a:spcPts val="0"/>
              </a:spcAft>
              <a:buNone/>
            </a:pPr>
            <a:r>
              <a:rPr lang="en-GB"/>
              <a:t>You can just run nxc with a user list and if its possible to as-rep roast them youll get a password hash. Should be shown on the next slide</a:t>
            </a:r>
            <a:endParaRPr/>
          </a:p>
        </p:txBody>
      </p:sp>
      <p:sp>
        <p:nvSpPr>
          <p:cNvPr id="202" name="Google Shape;20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So similar to kerberoasting, you specify the protocol and target</a:t>
            </a:r>
            <a:endParaRPr/>
          </a:p>
          <a:p>
            <a:pPr marL="0" lvl="0" indent="0" algn="l" rtl="0">
              <a:spcBef>
                <a:spcPts val="0"/>
              </a:spcBef>
              <a:spcAft>
                <a:spcPts val="0"/>
              </a:spcAft>
              <a:buNone/>
            </a:pPr>
            <a:endParaRPr/>
          </a:p>
          <a:p>
            <a:pPr marL="0" lvl="0" indent="0" algn="l" rtl="0">
              <a:spcBef>
                <a:spcPts val="0"/>
              </a:spcBef>
              <a:spcAft>
                <a:spcPts val="0"/>
              </a:spcAft>
              <a:buNone/>
            </a:pPr>
            <a:r>
              <a:rPr lang="en-GB"/>
              <a:t>Specify the list of users on the domain. And since this attack does not require creds you leave password blank</a:t>
            </a:r>
            <a:endParaRPr/>
          </a:p>
          <a:p>
            <a:pPr marL="0" lvl="0" indent="0" algn="l" rtl="0">
              <a:spcBef>
                <a:spcPts val="0"/>
              </a:spcBef>
              <a:spcAft>
                <a:spcPts val="0"/>
              </a:spcAft>
              <a:buNone/>
            </a:pPr>
            <a:endParaRPr/>
          </a:p>
          <a:p>
            <a:pPr marL="0" lvl="0" indent="0" algn="l" rtl="0">
              <a:spcBef>
                <a:spcPts val="0"/>
              </a:spcBef>
              <a:spcAft>
                <a:spcPts val="0"/>
              </a:spcAft>
              <a:buNone/>
            </a:pPr>
            <a:r>
              <a:rPr lang="en-GB"/>
              <a:t>Then specify the type of attack and also the file you want to save a potential hash to.</a:t>
            </a:r>
            <a:endParaRPr/>
          </a:p>
          <a:p>
            <a:pPr marL="0" lvl="0" indent="0" algn="l" rtl="0">
              <a:spcBef>
                <a:spcPts val="0"/>
              </a:spcBef>
              <a:spcAft>
                <a:spcPts val="0"/>
              </a:spcAft>
              <a:buNone/>
            </a:pPr>
            <a:endParaRPr/>
          </a:p>
          <a:p>
            <a:pPr marL="0" lvl="0" indent="0" algn="l" rtl="0">
              <a:spcBef>
                <a:spcPts val="0"/>
              </a:spcBef>
              <a:spcAft>
                <a:spcPts val="0"/>
              </a:spcAft>
              <a:buNone/>
            </a:pPr>
            <a:r>
              <a:rPr lang="en-GB"/>
              <a:t>If a user does not have pre authentication disabled then that user will fail, but nxc will cycle the users in the list to find one that is disabled then will request hash</a:t>
            </a:r>
            <a:endParaRPr/>
          </a:p>
        </p:txBody>
      </p:sp>
      <p:sp>
        <p:nvSpPr>
          <p:cNvPr id="210" name="Google Shape;21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Default shares:</a:t>
            </a:r>
            <a:endParaRPr/>
          </a:p>
          <a:p>
            <a:pPr marL="0" lvl="0" indent="0" algn="l" rtl="0">
              <a:spcBef>
                <a:spcPts val="0"/>
              </a:spcBef>
              <a:spcAft>
                <a:spcPts val="0"/>
              </a:spcAft>
              <a:buNone/>
            </a:pPr>
            <a:r>
              <a:rPr lang="en-GB"/>
              <a:t>ADMIN – Requires admin privileges a lot of the time</a:t>
            </a:r>
            <a:endParaRPr/>
          </a:p>
          <a:p>
            <a:pPr marL="0" lvl="0" indent="0" algn="l" rtl="0">
              <a:spcBef>
                <a:spcPts val="0"/>
              </a:spcBef>
              <a:spcAft>
                <a:spcPts val="0"/>
              </a:spcAft>
              <a:buNone/>
            </a:pPr>
            <a:r>
              <a:rPr lang="en-GB"/>
              <a:t>C$ - Requires admin privileges a lot of the time</a:t>
            </a:r>
            <a:endParaRPr/>
          </a:p>
          <a:p>
            <a:pPr marL="0" lvl="0" indent="0" algn="l" rtl="0">
              <a:spcBef>
                <a:spcPts val="0"/>
              </a:spcBef>
              <a:spcAft>
                <a:spcPts val="0"/>
              </a:spcAft>
              <a:buNone/>
            </a:pPr>
            <a:r>
              <a:rPr lang="en-GB"/>
              <a:t>IPC$ - Most users can access</a:t>
            </a:r>
            <a:endParaRPr/>
          </a:p>
          <a:p>
            <a:pPr marL="0" lvl="0" indent="0" algn="l" rtl="0">
              <a:spcBef>
                <a:spcPts val="0"/>
              </a:spcBef>
              <a:spcAft>
                <a:spcPts val="0"/>
              </a:spcAft>
              <a:buNone/>
            </a:pPr>
            <a:r>
              <a:rPr lang="en-GB"/>
              <a:t>NETLOGON - Most users can access</a:t>
            </a:r>
            <a:endParaRPr/>
          </a:p>
          <a:p>
            <a:pPr marL="0" lvl="0" indent="0" algn="l" rtl="0">
              <a:spcBef>
                <a:spcPts val="0"/>
              </a:spcBef>
              <a:spcAft>
                <a:spcPts val="0"/>
              </a:spcAft>
              <a:buNone/>
            </a:pPr>
            <a:r>
              <a:rPr lang="en-GB"/>
              <a:t>SYSVOL - Most users can access</a:t>
            </a:r>
            <a:endParaRPr/>
          </a:p>
        </p:txBody>
      </p:sp>
      <p:sp>
        <p:nvSpPr>
          <p:cNvPr id="226" name="Google Shape;22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As seen here nxc can be used to list access to all the shares on the system. Specify protocol, target, as well as credentials. Then finally use the “—shares” to list this</a:t>
            </a:r>
            <a:endParaRPr/>
          </a:p>
          <a:p>
            <a:pPr marL="0" lvl="0" indent="0" algn="l" rtl="0">
              <a:spcBef>
                <a:spcPts val="0"/>
              </a:spcBef>
              <a:spcAft>
                <a:spcPts val="0"/>
              </a:spcAft>
              <a:buNone/>
            </a:pPr>
            <a:endParaRPr/>
          </a:p>
          <a:p>
            <a:pPr marL="0" lvl="0" indent="0" algn="l" rtl="0">
              <a:spcBef>
                <a:spcPts val="0"/>
              </a:spcBef>
              <a:spcAft>
                <a:spcPts val="0"/>
              </a:spcAft>
              <a:buNone/>
            </a:pPr>
            <a:r>
              <a:rPr lang="en-GB"/>
              <a:t>In this example the user “dmaul” has read access on some of the default shares but none on the admin shares or the non-default shares</a:t>
            </a:r>
            <a:endParaRPr/>
          </a:p>
        </p:txBody>
      </p:sp>
      <p:sp>
        <p:nvSpPr>
          <p:cNvPr id="234" name="Google Shape;23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Its also possible to list all users on the active directory domain using “—users”</a:t>
            </a:r>
            <a:endParaRPr/>
          </a:p>
          <a:p>
            <a:pPr marL="0" lvl="0" indent="0" algn="l" rtl="0">
              <a:spcBef>
                <a:spcPts val="0"/>
              </a:spcBef>
              <a:spcAft>
                <a:spcPts val="0"/>
              </a:spcAft>
              <a:buNone/>
            </a:pPr>
            <a:endParaRPr/>
          </a:p>
          <a:p>
            <a:pPr marL="0" lvl="0" indent="0" algn="l" rtl="0">
              <a:spcBef>
                <a:spcPts val="0"/>
              </a:spcBef>
              <a:spcAft>
                <a:spcPts val="0"/>
              </a:spcAft>
              <a:buNone/>
            </a:pPr>
            <a:r>
              <a:rPr lang="en-GB"/>
              <a:t>This goes back to what we spoke about earlier with getting a user list for asrep roasting</a:t>
            </a:r>
            <a:endParaRPr/>
          </a:p>
          <a:p>
            <a:pPr marL="0" lvl="0" indent="0" algn="l" rtl="0">
              <a:spcBef>
                <a:spcPts val="0"/>
              </a:spcBef>
              <a:spcAft>
                <a:spcPts val="0"/>
              </a:spcAft>
              <a:buNone/>
            </a:pPr>
            <a:endParaRPr/>
          </a:p>
          <a:p>
            <a:pPr marL="0" lvl="0" indent="0" algn="l" rtl="0">
              <a:spcBef>
                <a:spcPts val="0"/>
              </a:spcBef>
              <a:spcAft>
                <a:spcPts val="0"/>
              </a:spcAft>
              <a:buNone/>
            </a:pPr>
            <a:r>
              <a:rPr lang="en-GB"/>
              <a:t>Also notice a password hint in the account description in this example its for the account SQLservice</a:t>
            </a:r>
            <a:endParaRPr/>
          </a:p>
          <a:p>
            <a:pPr marL="0" lvl="0" indent="0" algn="l" rtl="0">
              <a:spcBef>
                <a:spcPts val="0"/>
              </a:spcBef>
              <a:spcAft>
                <a:spcPts val="0"/>
              </a:spcAft>
              <a:buNone/>
            </a:pPr>
            <a:endParaRPr/>
          </a:p>
          <a:p>
            <a:pPr marL="0" lvl="0" indent="0" algn="l" rtl="0">
              <a:spcBef>
                <a:spcPts val="0"/>
              </a:spcBef>
              <a:spcAft>
                <a:spcPts val="0"/>
              </a:spcAft>
              <a:buNone/>
            </a:pPr>
            <a:r>
              <a:rPr lang="en-GB"/>
              <a:t>This is common in not only CTFs but also the real world. IT staff change passwords every so often and they will place it here for you to see!</a:t>
            </a:r>
            <a:endParaRPr/>
          </a:p>
        </p:txBody>
      </p:sp>
      <p:sp>
        <p:nvSpPr>
          <p:cNvPr id="242" name="Google Shape;24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--rid-brute can sometimes work when --users doesn’t work. It also provides more info typically but does not display account descriptions</a:t>
            </a:r>
            <a:endParaRPr/>
          </a:p>
          <a:p>
            <a:pPr marL="0" lvl="0" indent="0" algn="l" rtl="0">
              <a:spcBef>
                <a:spcPts val="0"/>
              </a:spcBef>
              <a:spcAft>
                <a:spcPts val="0"/>
              </a:spcAft>
              <a:buNone/>
            </a:pPr>
            <a:endParaRPr/>
          </a:p>
          <a:p>
            <a:pPr marL="0" lvl="0" indent="0" algn="l" rtl="0">
              <a:spcBef>
                <a:spcPts val="0"/>
              </a:spcBef>
              <a:spcAft>
                <a:spcPts val="0"/>
              </a:spcAft>
              <a:buNone/>
            </a:pPr>
            <a:r>
              <a:rPr lang="en-GB"/>
              <a:t>So its always worth running both in the enumeration phase</a:t>
            </a:r>
            <a:endParaRPr/>
          </a:p>
        </p:txBody>
      </p:sp>
      <p:sp>
        <p:nvSpPr>
          <p:cNvPr id="258" name="Google Shape;25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Once again always worth trying all these in the enumeration phase. It may be only one of them works.</a:t>
            </a:r>
            <a:endParaRPr/>
          </a:p>
        </p:txBody>
      </p:sp>
      <p:sp>
        <p:nvSpPr>
          <p:cNvPr id="273" name="Google Shape;27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This attack relies on someone else accessing your malicious files. </a:t>
            </a:r>
            <a:endParaRPr/>
          </a:p>
          <a:p>
            <a:pPr marL="0" lvl="0" indent="0" algn="l" rtl="0">
              <a:spcBef>
                <a:spcPts val="0"/>
              </a:spcBef>
              <a:spcAft>
                <a:spcPts val="0"/>
              </a:spcAft>
              <a:buNone/>
            </a:pPr>
            <a:endParaRPr/>
          </a:p>
          <a:p>
            <a:pPr marL="0" lvl="0" indent="0" algn="l" rtl="0">
              <a:spcBef>
                <a:spcPts val="0"/>
              </a:spcBef>
              <a:spcAft>
                <a:spcPts val="0"/>
              </a:spcAft>
              <a:buNone/>
            </a:pPr>
            <a:r>
              <a:rPr lang="en-GB"/>
              <a:t>I have made one of my walkthroughs to a machine I did recently public so you can see the attack process.</a:t>
            </a:r>
            <a:endParaRPr/>
          </a:p>
        </p:txBody>
      </p:sp>
      <p:sp>
        <p:nvSpPr>
          <p:cNvPr id="281" name="Google Shape;28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Bloodhound is always one of the first things you should run when you get credentials</a:t>
            </a:r>
            <a:endParaRPr/>
          </a:p>
        </p:txBody>
      </p:sp>
      <p:sp>
        <p:nvSpPr>
          <p:cNvPr id="289" name="Google Shape;28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So similar to other nxc commands. You use protocol, target, credentials.</a:t>
            </a:r>
            <a:endParaRPr/>
          </a:p>
          <a:p>
            <a:pPr marL="0" lvl="0" indent="0" algn="l" rtl="0">
              <a:spcBef>
                <a:spcPts val="0"/>
              </a:spcBef>
              <a:spcAft>
                <a:spcPts val="0"/>
              </a:spcAft>
              <a:buNone/>
            </a:pPr>
            <a:endParaRPr/>
          </a:p>
          <a:p>
            <a:pPr marL="0" lvl="0" indent="0" algn="l" rtl="0">
              <a:spcBef>
                <a:spcPts val="0"/>
              </a:spcBef>
              <a:spcAft>
                <a:spcPts val="0"/>
              </a:spcAft>
              <a:buNone/>
            </a:pPr>
            <a:r>
              <a:rPr lang="en-GB"/>
              <a:t>But this time you specify the DNS server, which in most cases is just the target ip address.</a:t>
            </a:r>
            <a:endParaRPr/>
          </a:p>
          <a:p>
            <a:pPr marL="0" lvl="0" indent="0" algn="l" rtl="0">
              <a:spcBef>
                <a:spcPts val="0"/>
              </a:spcBef>
              <a:spcAft>
                <a:spcPts val="0"/>
              </a:spcAft>
              <a:buNone/>
            </a:pPr>
            <a:endParaRPr/>
          </a:p>
          <a:p>
            <a:pPr marL="0" lvl="0" indent="0" algn="l" rtl="0">
              <a:spcBef>
                <a:spcPts val="0"/>
              </a:spcBef>
              <a:spcAft>
                <a:spcPts val="0"/>
              </a:spcAft>
              <a:buNone/>
            </a:pPr>
            <a:r>
              <a:rPr lang="en-GB"/>
              <a:t>You then speicfify bloodhound and the collection type which should always be “All”</a:t>
            </a:r>
            <a:endParaRPr/>
          </a:p>
        </p:txBody>
      </p:sp>
      <p:sp>
        <p:nvSpPr>
          <p:cNvPr id="304" name="Google Shape;30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This is a functionality in bloodhound that allows you to map out a path from one user to another</a:t>
            </a:r>
            <a:endParaRPr/>
          </a:p>
          <a:p>
            <a:pPr marL="0" lvl="0" indent="0" algn="l" rtl="0">
              <a:spcBef>
                <a:spcPts val="0"/>
              </a:spcBef>
              <a:spcAft>
                <a:spcPts val="0"/>
              </a:spcAft>
              <a:buNone/>
            </a:pPr>
            <a:endParaRPr/>
          </a:p>
          <a:p>
            <a:pPr marL="0" lvl="0" indent="0" algn="l" rtl="0">
              <a:spcBef>
                <a:spcPts val="0"/>
              </a:spcBef>
              <a:spcAft>
                <a:spcPts val="0"/>
              </a:spcAft>
              <a:buNone/>
            </a:pPr>
            <a:r>
              <a:rPr lang="en-GB"/>
              <a:t>This is helpful if youre trying to achieve domain admin, you simply set the start node to your current user to the administrator</a:t>
            </a:r>
            <a:endParaRPr/>
          </a:p>
          <a:p>
            <a:pPr marL="0" lvl="0" indent="0" algn="l" rtl="0">
              <a:spcBef>
                <a:spcPts val="0"/>
              </a:spcBef>
              <a:spcAft>
                <a:spcPts val="0"/>
              </a:spcAft>
              <a:buNone/>
            </a:pPr>
            <a:endParaRPr/>
          </a:p>
          <a:p>
            <a:pPr marL="0" lvl="0" indent="0" algn="l" rtl="0">
              <a:spcBef>
                <a:spcPts val="0"/>
              </a:spcBef>
              <a:spcAft>
                <a:spcPts val="0"/>
              </a:spcAft>
              <a:buNone/>
            </a:pPr>
            <a:r>
              <a:rPr lang="en-GB"/>
              <a:t>This will map out a path for you.</a:t>
            </a:r>
            <a:endParaRPr/>
          </a:p>
          <a:p>
            <a:pPr marL="0" lvl="0" indent="0" algn="l" rtl="0">
              <a:spcBef>
                <a:spcPts val="0"/>
              </a:spcBef>
              <a:spcAft>
                <a:spcPts val="0"/>
              </a:spcAft>
              <a:buNone/>
            </a:pPr>
            <a:endParaRPr/>
          </a:p>
          <a:p>
            <a:pPr marL="0" lvl="0" indent="0" algn="l" rtl="0">
              <a:spcBef>
                <a:spcPts val="0"/>
              </a:spcBef>
              <a:spcAft>
                <a:spcPts val="0"/>
              </a:spcAft>
              <a:buNone/>
            </a:pPr>
            <a:r>
              <a:rPr lang="en-GB"/>
              <a:t>Its also worth noting the search function which allows you to search for a specific user and after clicking into It account info is displayed on the right</a:t>
            </a:r>
            <a:endParaRPr/>
          </a:p>
        </p:txBody>
      </p:sp>
      <p:sp>
        <p:nvSpPr>
          <p:cNvPr id="312" name="Google Shape;312;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This functionality comes with several saved querues which you can run to help map out the domain easier</a:t>
            </a:r>
            <a:endParaRPr/>
          </a:p>
          <a:p>
            <a:pPr marL="0" lvl="0" indent="0" algn="l" rtl="0">
              <a:spcBef>
                <a:spcPts val="0"/>
              </a:spcBef>
              <a:spcAft>
                <a:spcPts val="0"/>
              </a:spcAft>
              <a:buNone/>
            </a:pPr>
            <a:endParaRPr/>
          </a:p>
          <a:p>
            <a:pPr marL="0" lvl="0" indent="0" algn="l" rtl="0">
              <a:spcBef>
                <a:spcPts val="0"/>
              </a:spcBef>
              <a:spcAft>
                <a:spcPts val="0"/>
              </a:spcAft>
              <a:buNone/>
            </a:pPr>
            <a:r>
              <a:rPr lang="en-GB"/>
              <a:t>For example, in this screenshot the user has ran the query all domain admins and they’ve been shown all the users in the domain admins group</a:t>
            </a:r>
            <a:endParaRPr/>
          </a:p>
          <a:p>
            <a:pPr marL="0" lvl="0" indent="0" algn="l" rtl="0">
              <a:spcBef>
                <a:spcPts val="0"/>
              </a:spcBef>
              <a:spcAft>
                <a:spcPts val="0"/>
              </a:spcAft>
              <a:buNone/>
            </a:pPr>
            <a:endParaRPr/>
          </a:p>
          <a:p>
            <a:pPr marL="0" lvl="0" indent="0" algn="l" rtl="0">
              <a:spcBef>
                <a:spcPts val="0"/>
              </a:spcBef>
              <a:spcAft>
                <a:spcPts val="0"/>
              </a:spcAft>
              <a:buNone/>
            </a:pPr>
            <a:r>
              <a:rPr lang="en-GB"/>
              <a:t>Notice the other querues that are there. “Principals with DCSync” this shows all objects with DCSync rights. I will explain that more later</a:t>
            </a:r>
            <a:endParaRPr/>
          </a:p>
        </p:txBody>
      </p:sp>
      <p:sp>
        <p:nvSpPr>
          <p:cNvPr id="320" name="Google Shape;32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As seen on the right panel, after searching for an object you can click into it and select the members tab</a:t>
            </a:r>
            <a:endParaRPr/>
          </a:p>
          <a:p>
            <a:pPr marL="0" lvl="0" indent="0" algn="l" rtl="0">
              <a:spcBef>
                <a:spcPts val="0"/>
              </a:spcBef>
              <a:spcAft>
                <a:spcPts val="0"/>
              </a:spcAft>
              <a:buNone/>
            </a:pPr>
            <a:endParaRPr/>
          </a:p>
          <a:p>
            <a:pPr marL="0" lvl="0" indent="0" algn="l" rtl="0">
              <a:spcBef>
                <a:spcPts val="0"/>
              </a:spcBef>
              <a:spcAft>
                <a:spcPts val="0"/>
              </a:spcAft>
              <a:buNone/>
            </a:pPr>
            <a:r>
              <a:rPr lang="en-GB"/>
              <a:t>This will show all the groups that the specific user is a part of</a:t>
            </a:r>
            <a:endParaRPr/>
          </a:p>
          <a:p>
            <a:pPr marL="0" lvl="0" indent="0" algn="l" rtl="0">
              <a:spcBef>
                <a:spcPts val="0"/>
              </a:spcBef>
              <a:spcAft>
                <a:spcPts val="0"/>
              </a:spcAft>
              <a:buNone/>
            </a:pPr>
            <a:endParaRPr/>
          </a:p>
          <a:p>
            <a:pPr marL="0" lvl="0" indent="0" algn="l" rtl="0">
              <a:spcBef>
                <a:spcPts val="0"/>
              </a:spcBef>
              <a:spcAft>
                <a:spcPts val="0"/>
              </a:spcAft>
              <a:buNone/>
            </a:pPr>
            <a:r>
              <a:rPr lang="en-GB"/>
              <a:t>Key ones would be:</a:t>
            </a:r>
            <a:endParaRPr/>
          </a:p>
          <a:p>
            <a:pPr marL="171450" lvl="0" indent="-171450" algn="l" rtl="0">
              <a:spcBef>
                <a:spcPts val="0"/>
              </a:spcBef>
              <a:spcAft>
                <a:spcPts val="0"/>
              </a:spcAft>
              <a:buClr>
                <a:schemeClr val="dk1"/>
              </a:buClr>
              <a:buSzPts val="1200"/>
              <a:buFont typeface="Calibri"/>
              <a:buChar char="-"/>
            </a:pPr>
            <a:r>
              <a:rPr lang="en-GB"/>
              <a:t>Remote management users</a:t>
            </a:r>
            <a:endParaRPr/>
          </a:p>
          <a:p>
            <a:pPr marL="171450" lvl="0" indent="-171450" algn="l" rtl="0">
              <a:spcBef>
                <a:spcPts val="0"/>
              </a:spcBef>
              <a:spcAft>
                <a:spcPts val="0"/>
              </a:spcAft>
              <a:buClr>
                <a:schemeClr val="dk1"/>
              </a:buClr>
              <a:buSzPts val="1200"/>
              <a:buFont typeface="Calibri"/>
              <a:buChar char="-"/>
            </a:pPr>
            <a:r>
              <a:rPr lang="en-GB"/>
              <a:t>Remote desktop users</a:t>
            </a:r>
            <a:endParaRPr/>
          </a:p>
          <a:p>
            <a:pPr marL="0" lvl="0" indent="0" algn="l" rtl="0">
              <a:spcBef>
                <a:spcPts val="0"/>
              </a:spcBef>
              <a:spcAft>
                <a:spcPts val="0"/>
              </a:spcAft>
              <a:buClr>
                <a:schemeClr val="dk1"/>
              </a:buClr>
              <a:buSzPts val="1200"/>
              <a:buFont typeface="Calibri"/>
              <a:buNone/>
            </a:pPr>
            <a:r>
              <a:rPr lang="en-GB"/>
              <a:t>Which both allow remote access</a:t>
            </a:r>
            <a:endParaRPr/>
          </a:p>
        </p:txBody>
      </p:sp>
      <p:sp>
        <p:nvSpPr>
          <p:cNvPr id="328" name="Google Shape;328;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So here ive searched for the user yorinobu and similar to the members functionality</a:t>
            </a:r>
            <a:endParaRPr/>
          </a:p>
          <a:p>
            <a:pPr marL="0" lvl="0" indent="0" algn="l" rtl="0">
              <a:spcBef>
                <a:spcPts val="0"/>
              </a:spcBef>
              <a:spcAft>
                <a:spcPts val="0"/>
              </a:spcAft>
              <a:buNone/>
            </a:pPr>
            <a:endParaRPr/>
          </a:p>
          <a:p>
            <a:pPr marL="0" lvl="0" indent="0" algn="l" rtl="0">
              <a:spcBef>
                <a:spcPts val="0"/>
              </a:spcBef>
              <a:spcAft>
                <a:spcPts val="0"/>
              </a:spcAft>
              <a:buNone/>
            </a:pPr>
            <a:r>
              <a:rPr lang="en-GB"/>
              <a:t>I can click on the node itself and at the bottom of the panel on the right there is outbound object control</a:t>
            </a:r>
            <a:endParaRPr/>
          </a:p>
          <a:p>
            <a:pPr marL="0" lvl="0" indent="0" algn="l" rtl="0">
              <a:spcBef>
                <a:spcPts val="0"/>
              </a:spcBef>
              <a:spcAft>
                <a:spcPts val="0"/>
              </a:spcAft>
              <a:buNone/>
            </a:pPr>
            <a:endParaRPr/>
          </a:p>
          <a:p>
            <a:pPr marL="0" lvl="0" indent="0" algn="l" rtl="0">
              <a:spcBef>
                <a:spcPts val="0"/>
              </a:spcBef>
              <a:spcAft>
                <a:spcPts val="0"/>
              </a:spcAft>
              <a:buNone/>
            </a:pPr>
            <a:r>
              <a:rPr lang="en-GB"/>
              <a:t>This will open something similar to this.  In this example I have “GenericWrite” over another user which means I can control his account in certain ways to move laterally</a:t>
            </a:r>
            <a:endParaRPr/>
          </a:p>
          <a:p>
            <a:pPr marL="0" lvl="0" indent="0" algn="l" rtl="0">
              <a:spcBef>
                <a:spcPts val="0"/>
              </a:spcBef>
              <a:spcAft>
                <a:spcPts val="0"/>
              </a:spcAft>
              <a:buNone/>
            </a:pPr>
            <a:endParaRPr/>
          </a:p>
          <a:p>
            <a:pPr marL="0" lvl="0" indent="0" algn="l" rtl="0">
              <a:spcBef>
                <a:spcPts val="0"/>
              </a:spcBef>
              <a:spcAft>
                <a:spcPts val="0"/>
              </a:spcAft>
              <a:buNone/>
            </a:pPr>
            <a:r>
              <a:rPr lang="en-GB"/>
              <a:t>There is also inbound object control but that is just the control another has over you. So not nearly as interesting. Now ill be explaining some of the privileges you can have on outbound object control but only the most common as there is a lot</a:t>
            </a:r>
            <a:endParaRPr/>
          </a:p>
        </p:txBody>
      </p:sp>
      <p:sp>
        <p:nvSpPr>
          <p:cNvPr id="343" name="Google Shape;343;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Its also worth noting that the shadow creds attack is the most common in the real world.</a:t>
            </a:r>
            <a:endParaRPr/>
          </a:p>
          <a:p>
            <a:pPr marL="0" lvl="0" indent="0" algn="l" rtl="0">
              <a:spcBef>
                <a:spcPts val="0"/>
              </a:spcBef>
              <a:spcAft>
                <a:spcPts val="0"/>
              </a:spcAft>
              <a:buNone/>
            </a:pPr>
            <a:endParaRPr/>
          </a:p>
          <a:p>
            <a:pPr marL="0" lvl="0" indent="0" algn="l" rtl="0">
              <a:spcBef>
                <a:spcPts val="0"/>
              </a:spcBef>
              <a:spcAft>
                <a:spcPts val="0"/>
              </a:spcAft>
              <a:buNone/>
            </a:pPr>
            <a:r>
              <a:rPr lang="en-GB"/>
              <a:t>On pen test engagements its unethical to change a users password without client permission so this isn’t really used</a:t>
            </a:r>
            <a:endParaRPr/>
          </a:p>
          <a:p>
            <a:pPr marL="0" lvl="0" indent="0" algn="l" rtl="0">
              <a:spcBef>
                <a:spcPts val="0"/>
              </a:spcBef>
              <a:spcAft>
                <a:spcPts val="0"/>
              </a:spcAft>
              <a:buNone/>
            </a:pPr>
            <a:endParaRPr/>
          </a:p>
          <a:p>
            <a:pPr marL="0" lvl="0" indent="0" algn="l" rtl="0">
              <a:spcBef>
                <a:spcPts val="0"/>
              </a:spcBef>
              <a:spcAft>
                <a:spcPts val="0"/>
              </a:spcAft>
              <a:buNone/>
            </a:pPr>
            <a:r>
              <a:rPr lang="en-GB"/>
              <a:t>A targeted kerberoast of course depends on the security of the users password. If it’s a really secure password then you wont be able to crack it so that attack can be useless quite often</a:t>
            </a:r>
            <a:endParaRPr/>
          </a:p>
          <a:p>
            <a:pPr marL="0" lvl="0" indent="0" algn="l" rtl="0">
              <a:spcBef>
                <a:spcPts val="0"/>
              </a:spcBef>
              <a:spcAft>
                <a:spcPts val="0"/>
              </a:spcAft>
              <a:buNone/>
            </a:pPr>
            <a:endParaRPr/>
          </a:p>
          <a:p>
            <a:pPr marL="0" lvl="0" indent="0" algn="l" rtl="0">
              <a:spcBef>
                <a:spcPts val="0"/>
              </a:spcBef>
              <a:spcAft>
                <a:spcPts val="0"/>
              </a:spcAft>
              <a:buNone/>
            </a:pPr>
            <a:r>
              <a:rPr lang="en-GB"/>
              <a:t>So therefore shadow creds attack works the best in the real world</a:t>
            </a:r>
            <a:endParaRPr/>
          </a:p>
        </p:txBody>
      </p:sp>
      <p:sp>
        <p:nvSpPr>
          <p:cNvPr id="351" name="Google Shape;351;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Please note there are a lot more privileges that you can have on outbound object control</a:t>
            </a:r>
            <a:endParaRPr/>
          </a:p>
          <a:p>
            <a:pPr marL="0" lvl="0" indent="0" algn="l" rtl="0">
              <a:spcBef>
                <a:spcPts val="0"/>
              </a:spcBef>
              <a:spcAft>
                <a:spcPts val="0"/>
              </a:spcAft>
              <a:buNone/>
            </a:pPr>
            <a:endParaRPr/>
          </a:p>
          <a:p>
            <a:pPr marL="0" lvl="0" indent="0" algn="l" rtl="0">
              <a:spcBef>
                <a:spcPts val="0"/>
              </a:spcBef>
              <a:spcAft>
                <a:spcPts val="0"/>
              </a:spcAft>
              <a:buNone/>
            </a:pPr>
            <a:r>
              <a:rPr lang="en-GB"/>
              <a:t>But these are the most common</a:t>
            </a:r>
            <a:endParaRPr/>
          </a:p>
        </p:txBody>
      </p:sp>
      <p:sp>
        <p:nvSpPr>
          <p:cNvPr id="374" name="Google Shape;374;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There is options for both windows and linux. If youre attacking from a linux machine you want “linux abuse”</a:t>
            </a:r>
            <a:endParaRPr/>
          </a:p>
        </p:txBody>
      </p:sp>
      <p:sp>
        <p:nvSpPr>
          <p:cNvPr id="382" name="Google Shape;382;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STEP 1 – the attacker scans the environment for misconfigurations, this can be either </a:t>
            </a:r>
            <a:r>
              <a:rPr lang="en-GB" b="0"/>
              <a:t>a certificate template</a:t>
            </a:r>
            <a:r>
              <a:rPr lang="en-GB"/>
              <a:t> with bad settings, a </a:t>
            </a:r>
            <a:r>
              <a:rPr lang="en-GB" b="0"/>
              <a:t>Certificate Authority server</a:t>
            </a:r>
            <a:r>
              <a:rPr lang="en-GB"/>
              <a:t> with a dangerous flag enabled or in some rarer cases </a:t>
            </a:r>
            <a:r>
              <a:rPr lang="en-GB" b="0"/>
              <a:t>An accessible endpoint</a:t>
            </a:r>
            <a:endParaRPr/>
          </a:p>
          <a:p>
            <a:pPr marL="0" lvl="0" indent="0" algn="l" rtl="0">
              <a:spcBef>
                <a:spcPts val="0"/>
              </a:spcBef>
              <a:spcAft>
                <a:spcPts val="0"/>
              </a:spcAft>
              <a:buNone/>
            </a:pPr>
            <a:endParaRPr b="0"/>
          </a:p>
          <a:p>
            <a:pPr marL="0" lvl="0" indent="0" algn="l" rtl="0">
              <a:spcBef>
                <a:spcPts val="0"/>
              </a:spcBef>
              <a:spcAft>
                <a:spcPts val="0"/>
              </a:spcAft>
              <a:buNone/>
            </a:pPr>
            <a:r>
              <a:rPr lang="en-GB" b="0"/>
              <a:t>STEP 2 – After requesting it the attacker can modify or change this template in ways that lead to domain admin. What the attacker is looking for is a way of making the certificate identify them as someone else like the domain admin</a:t>
            </a:r>
            <a:endParaRPr/>
          </a:p>
          <a:p>
            <a:pPr marL="0" lvl="0" indent="0" algn="l" rtl="0">
              <a:spcBef>
                <a:spcPts val="0"/>
              </a:spcBef>
              <a:spcAft>
                <a:spcPts val="0"/>
              </a:spcAft>
              <a:buNone/>
            </a:pPr>
            <a:endParaRPr b="0"/>
          </a:p>
          <a:p>
            <a:pPr marL="0" lvl="0" indent="0" algn="l" rtl="0">
              <a:spcBef>
                <a:spcPts val="0"/>
              </a:spcBef>
              <a:spcAft>
                <a:spcPts val="0"/>
              </a:spcAft>
              <a:buNone/>
            </a:pPr>
            <a:r>
              <a:rPr lang="en-GB" b="0"/>
              <a:t>STEP 3 – The attacker now possesses a valid, domain-trusted digital certificate that not only identifies them as the domain admin but also is signed by the enterprise CA meaning the certificate will be trusted across the whole domain</a:t>
            </a:r>
            <a:endParaRPr/>
          </a:p>
          <a:p>
            <a:pPr marL="0" lvl="0" indent="0" algn="l" rtl="0">
              <a:spcBef>
                <a:spcPts val="0"/>
              </a:spcBef>
              <a:spcAft>
                <a:spcPts val="0"/>
              </a:spcAft>
              <a:buNone/>
            </a:pPr>
            <a:endParaRPr b="0"/>
          </a:p>
          <a:p>
            <a:pPr marL="0" lvl="0" indent="0" algn="l" rtl="0">
              <a:spcBef>
                <a:spcPts val="0"/>
              </a:spcBef>
              <a:spcAft>
                <a:spcPts val="0"/>
              </a:spcAft>
              <a:buNone/>
            </a:pPr>
            <a:r>
              <a:rPr lang="en-GB" b="0"/>
              <a:t>STEP 4 - They use a protocol called PKINIT (Public Key Cryptography for Initial Authentication), which allows them to use a certificate to request a Kerberos Ticket Granting Ticket (TGT). The Domain Controller sees the certificate, validates it against the CA it trusts, and issues a TGT for the Domain Admin account the attacker impersonated. This results in full domain compromise giving the attacker full administrative rights</a:t>
            </a:r>
            <a:endParaRPr/>
          </a:p>
        </p:txBody>
      </p:sp>
      <p:sp>
        <p:nvSpPr>
          <p:cNvPr id="415" name="Google Shape;415;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GB"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NOTE: This attack is not specific to service accounts it can happen to any account on the domain</a:t>
            </a:r>
            <a:endParaRPr/>
          </a:p>
        </p:txBody>
      </p:sp>
      <p:sp>
        <p:nvSpPr>
          <p:cNvPr id="170" name="Google Shape;17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This can be exploited with a tool called NetExec</a:t>
            </a:r>
            <a:endParaRPr/>
          </a:p>
          <a:p>
            <a:pPr marL="0" lvl="0" indent="0" algn="l" rtl="0">
              <a:spcBef>
                <a:spcPts val="0"/>
              </a:spcBef>
              <a:spcAft>
                <a:spcPts val="0"/>
              </a:spcAft>
              <a:buNone/>
            </a:pPr>
            <a:endParaRPr/>
          </a:p>
          <a:p>
            <a:pPr marL="0" lvl="0" indent="0" algn="l" rtl="0">
              <a:spcBef>
                <a:spcPts val="0"/>
              </a:spcBef>
              <a:spcAft>
                <a:spcPts val="0"/>
              </a:spcAft>
              <a:buNone/>
            </a:pPr>
            <a:r>
              <a:rPr lang="en-GB"/>
              <a:t>Also worth noting this attack requires credentials on the domain in order to request a ticket from the domain controller</a:t>
            </a:r>
            <a:endParaRPr/>
          </a:p>
          <a:p>
            <a:pPr marL="0" lvl="0" indent="0" algn="l" rtl="0">
              <a:spcBef>
                <a:spcPts val="0"/>
              </a:spcBef>
              <a:spcAft>
                <a:spcPts val="0"/>
              </a:spcAft>
              <a:buNone/>
            </a:pPr>
            <a:endParaRPr/>
          </a:p>
          <a:p>
            <a:pPr marL="0" lvl="0" indent="0" algn="l" rtl="0">
              <a:spcBef>
                <a:spcPts val="0"/>
              </a:spcBef>
              <a:spcAft>
                <a:spcPts val="0"/>
              </a:spcAft>
              <a:buNone/>
            </a:pPr>
            <a:r>
              <a:rPr lang="en-GB"/>
              <a:t>A user must be in the Kerberos database in order to get their hash, so if there isn’t any users in this database this attack is not possible</a:t>
            </a:r>
            <a:endParaRPr/>
          </a:p>
        </p:txBody>
      </p:sp>
      <p:sp>
        <p:nvSpPr>
          <p:cNvPr id="178" name="Google Shape;17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As seen from this image theyre specifying the protocol as well as the target ip a domain name works as well.</a:t>
            </a:r>
            <a:endParaRPr/>
          </a:p>
          <a:p>
            <a:pPr marL="0" lvl="0" indent="0" algn="l" rtl="0">
              <a:spcBef>
                <a:spcPts val="0"/>
              </a:spcBef>
              <a:spcAft>
                <a:spcPts val="0"/>
              </a:spcAft>
              <a:buNone/>
            </a:pPr>
            <a:endParaRPr/>
          </a:p>
          <a:p>
            <a:pPr marL="0" lvl="0" indent="0" algn="l" rtl="0">
              <a:spcBef>
                <a:spcPts val="0"/>
              </a:spcBef>
              <a:spcAft>
                <a:spcPts val="0"/>
              </a:spcAft>
              <a:buNone/>
            </a:pPr>
            <a:r>
              <a:rPr lang="en-GB"/>
              <a:t>Both username and password require as previously mentioned</a:t>
            </a:r>
            <a:endParaRPr/>
          </a:p>
          <a:p>
            <a:pPr marL="0" lvl="0" indent="0" algn="l" rtl="0">
              <a:spcBef>
                <a:spcPts val="0"/>
              </a:spcBef>
              <a:spcAft>
                <a:spcPts val="0"/>
              </a:spcAft>
              <a:buNone/>
            </a:pPr>
            <a:endParaRPr/>
          </a:p>
          <a:p>
            <a:pPr marL="0" lvl="0" indent="0" algn="l" rtl="0">
              <a:spcBef>
                <a:spcPts val="0"/>
              </a:spcBef>
              <a:spcAft>
                <a:spcPts val="0"/>
              </a:spcAft>
              <a:buNone/>
            </a:pPr>
            <a:r>
              <a:rPr lang="en-GB"/>
              <a:t>They specify the attack as a flag and also a text file to save the hash to, to make cracking easier</a:t>
            </a:r>
            <a:endParaRPr/>
          </a:p>
        </p:txBody>
      </p:sp>
      <p:sp>
        <p:nvSpPr>
          <p:cNvPr id="186" name="Google Shape;18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So the end of the attack is similar to keberoasting, you retrieve a hash which is then crackable using john or hashcat</a:t>
            </a:r>
            <a:endParaRPr/>
          </a:p>
          <a:p>
            <a:pPr marL="0" lvl="0" indent="0" algn="l" rtl="0">
              <a:spcBef>
                <a:spcPts val="0"/>
              </a:spcBef>
              <a:spcAft>
                <a:spcPts val="0"/>
              </a:spcAft>
              <a:buNone/>
            </a:pPr>
            <a:endParaRPr/>
          </a:p>
          <a:p>
            <a:pPr marL="0" lvl="0" indent="0" algn="l" rtl="0">
              <a:spcBef>
                <a:spcPts val="0"/>
              </a:spcBef>
              <a:spcAft>
                <a:spcPts val="0"/>
              </a:spcAft>
              <a:buNone/>
            </a:pPr>
            <a:r>
              <a:rPr lang="en-GB"/>
              <a:t>The main difference is this only requires a username, whereas kerberoasting requires a username and password</a:t>
            </a:r>
            <a:endParaRPr/>
          </a:p>
          <a:p>
            <a:pPr marL="0" lvl="0" indent="0" algn="l" rtl="0">
              <a:spcBef>
                <a:spcPts val="0"/>
              </a:spcBef>
              <a:spcAft>
                <a:spcPts val="0"/>
              </a:spcAft>
              <a:buNone/>
            </a:pPr>
            <a:endParaRPr/>
          </a:p>
          <a:p>
            <a:pPr marL="0" lvl="0" indent="0" algn="l" rtl="0">
              <a:spcBef>
                <a:spcPts val="0"/>
              </a:spcBef>
              <a:spcAft>
                <a:spcPts val="0"/>
              </a:spcAft>
              <a:buNone/>
            </a:pPr>
            <a:r>
              <a:rPr lang="en-GB"/>
              <a:t>You can also use a list of users, if you have a list of valid users then you can attach the list and nxc will try to as-rep roast every user in the list</a:t>
            </a:r>
            <a:endParaRPr/>
          </a:p>
          <a:p>
            <a:pPr marL="0" lvl="0" indent="0" algn="l" rtl="0">
              <a:spcBef>
                <a:spcPts val="0"/>
              </a:spcBef>
              <a:spcAft>
                <a:spcPts val="0"/>
              </a:spcAft>
              <a:buNone/>
            </a:pPr>
            <a:endParaRPr/>
          </a:p>
          <a:p>
            <a:pPr marL="0" lvl="0" indent="0" algn="l" rtl="0">
              <a:spcBef>
                <a:spcPts val="0"/>
              </a:spcBef>
              <a:spcAft>
                <a:spcPts val="0"/>
              </a:spcAft>
              <a:buNone/>
            </a:pPr>
            <a:r>
              <a:rPr lang="en-GB"/>
              <a:t>Once again not always possible. Kerberos pre-authentication must be disabled for a user account for this to work</a:t>
            </a:r>
            <a:endParaRPr/>
          </a:p>
          <a:p>
            <a:pPr marL="0" lvl="0" indent="0" algn="l" rtl="0">
              <a:spcBef>
                <a:spcPts val="0"/>
              </a:spcBef>
              <a:spcAft>
                <a:spcPts val="0"/>
              </a:spcAft>
              <a:buNone/>
            </a:pPr>
            <a:endParaRPr/>
          </a:p>
          <a:p>
            <a:pPr marL="0" lvl="0" indent="0" algn="l" rtl="0">
              <a:spcBef>
                <a:spcPts val="0"/>
              </a:spcBef>
              <a:spcAft>
                <a:spcPts val="0"/>
              </a:spcAft>
              <a:buNone/>
            </a:pPr>
            <a:r>
              <a:rPr lang="en-GB"/>
              <a:t>This option exists if you have a user that does not want to be prompted for a password all the time.</a:t>
            </a:r>
            <a:endParaRPr/>
          </a:p>
        </p:txBody>
      </p:sp>
      <p:sp>
        <p:nvSpPr>
          <p:cNvPr id="194" name="Google Shape;19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15"/>
        <p:cNvGrpSpPr/>
        <p:nvPr/>
      </p:nvGrpSpPr>
      <p:grpSpPr>
        <a:xfrm>
          <a:off x="0" y="0"/>
          <a:ext cx="0" cy="0"/>
          <a:chOff x="0" y="0"/>
          <a:chExt cx="0" cy="0"/>
        </a:xfrm>
      </p:grpSpPr>
      <p:pic>
        <p:nvPicPr>
          <p:cNvPr id="16" name="Google Shape;16;p40"/>
          <p:cNvPicPr preferRelativeResize="0"/>
          <p:nvPr/>
        </p:nvPicPr>
        <p:blipFill rotWithShape="1">
          <a:blip r:embed="rId2">
            <a:alphaModFix/>
          </a:blip>
          <a:srcRect/>
          <a:stretch/>
        </p:blipFill>
        <p:spPr>
          <a:xfrm>
            <a:off x="3" y="1"/>
            <a:ext cx="12192003" cy="6857998"/>
          </a:xfrm>
          <a:prstGeom prst="rect">
            <a:avLst/>
          </a:prstGeom>
          <a:noFill/>
          <a:ln>
            <a:noFill/>
          </a:ln>
        </p:spPr>
      </p:pic>
      <p:sp>
        <p:nvSpPr>
          <p:cNvPr id="17" name="Google Shape;17;p40"/>
          <p:cNvSpPr txBox="1">
            <a:spLocks noGrp="1"/>
          </p:cNvSpPr>
          <p:nvPr>
            <p:ph type="title"/>
          </p:nvPr>
        </p:nvSpPr>
        <p:spPr>
          <a:xfrm>
            <a:off x="0" y="304799"/>
            <a:ext cx="12192000" cy="3215700"/>
          </a:xfrm>
          <a:prstGeom prst="rect">
            <a:avLst/>
          </a:prstGeom>
          <a:noFill/>
          <a:ln>
            <a:noFill/>
          </a:ln>
        </p:spPr>
        <p:txBody>
          <a:bodyPr spcFirstLastPara="1" wrap="square" lIns="0" tIns="45700" rIns="0" bIns="0" anchor="b" anchorCtr="0">
            <a:noAutofit/>
          </a:bodyPr>
          <a:lstStyle>
            <a:lvl1pPr lvl="0" algn="ctr">
              <a:lnSpc>
                <a:spcPct val="90000"/>
              </a:lnSpc>
              <a:spcBef>
                <a:spcPts val="0"/>
              </a:spcBef>
              <a:spcAft>
                <a:spcPts val="0"/>
              </a:spcAft>
              <a:buClr>
                <a:srgbClr val="1BDEF5"/>
              </a:buClr>
              <a:buSzPts val="6000"/>
              <a:buFont typeface="Arial"/>
              <a:buNone/>
              <a:defRPr sz="6000" cap="none">
                <a:solidFill>
                  <a:srgbClr val="1BDEF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40"/>
          <p:cNvSpPr txBox="1">
            <a:spLocks noGrp="1"/>
          </p:cNvSpPr>
          <p:nvPr>
            <p:ph type="subTitle" idx="1"/>
          </p:nvPr>
        </p:nvSpPr>
        <p:spPr>
          <a:xfrm>
            <a:off x="3" y="3670628"/>
            <a:ext cx="12192000" cy="25779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accent3"/>
              </a:buClr>
              <a:buSzPts val="3200"/>
              <a:buNone/>
              <a:defRPr sz="3200" b="0" i="0" cap="none">
                <a:solidFill>
                  <a:schemeClr val="accent3"/>
                </a:solidFill>
                <a:latin typeface="Arial"/>
                <a:ea typeface="Arial"/>
                <a:cs typeface="Arial"/>
                <a:sym typeface="Aria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2 column">
  <p:cSld name="8_Title and 2 column">
    <p:spTree>
      <p:nvGrpSpPr>
        <p:cNvPr id="1" name="Shape 90"/>
        <p:cNvGrpSpPr/>
        <p:nvPr/>
      </p:nvGrpSpPr>
      <p:grpSpPr>
        <a:xfrm>
          <a:off x="0" y="0"/>
          <a:ext cx="0" cy="0"/>
          <a:chOff x="0" y="0"/>
          <a:chExt cx="0" cy="0"/>
        </a:xfrm>
      </p:grpSpPr>
      <p:sp>
        <p:nvSpPr>
          <p:cNvPr id="91" name="Google Shape;91;p49"/>
          <p:cNvSpPr/>
          <p:nvPr/>
        </p:nvSpPr>
        <p:spPr>
          <a:xfrm>
            <a:off x="321869" y="343814"/>
            <a:ext cx="11550600" cy="6210600"/>
          </a:xfrm>
          <a:prstGeom prst="rect">
            <a:avLst/>
          </a:prstGeom>
          <a:solidFill>
            <a:schemeClr val="dk1">
              <a:alpha val="702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92" name="Google Shape;92;p49"/>
          <p:cNvCxnSpPr/>
          <p:nvPr/>
        </p:nvCxnSpPr>
        <p:spPr>
          <a:xfrm>
            <a:off x="807039" y="1983705"/>
            <a:ext cx="10435500" cy="0"/>
          </a:xfrm>
          <a:prstGeom prst="straightConnector1">
            <a:avLst/>
          </a:prstGeom>
          <a:noFill/>
          <a:ln w="25400" cap="flat" cmpd="sng">
            <a:solidFill>
              <a:srgbClr val="022C94"/>
            </a:solidFill>
            <a:prstDash val="solid"/>
            <a:miter lim="800000"/>
            <a:headEnd type="none" w="sm" len="sm"/>
            <a:tailEnd type="none" w="sm" len="sm"/>
          </a:ln>
        </p:spPr>
      </p:cxnSp>
      <p:grpSp>
        <p:nvGrpSpPr>
          <p:cNvPr id="93" name="Google Shape;93;p49"/>
          <p:cNvGrpSpPr/>
          <p:nvPr/>
        </p:nvGrpSpPr>
        <p:grpSpPr>
          <a:xfrm rot="10800000" flipH="1">
            <a:off x="10488530" y="4209982"/>
            <a:ext cx="754035" cy="1865766"/>
            <a:chOff x="653351" y="2693558"/>
            <a:chExt cx="754035" cy="1865766"/>
          </a:xfrm>
        </p:grpSpPr>
        <p:sp>
          <p:nvSpPr>
            <p:cNvPr id="94" name="Google Shape;94;p49"/>
            <p:cNvSpPr/>
            <p:nvPr/>
          </p:nvSpPr>
          <p:spPr>
            <a:xfrm>
              <a:off x="1098137" y="2693558"/>
              <a:ext cx="128032" cy="128032"/>
            </a:xfrm>
            <a:custGeom>
              <a:avLst/>
              <a:gdLst/>
              <a:ahLst/>
              <a:cxnLst/>
              <a:rect l="l" t="t" r="r" b="b"/>
              <a:pathLst>
                <a:path w="127713" h="127713" extrusionOk="0">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82A6FD">
                <a:alpha val="490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 name="Google Shape;95;p49"/>
            <p:cNvSpPr/>
            <p:nvPr/>
          </p:nvSpPr>
          <p:spPr>
            <a:xfrm>
              <a:off x="1306906" y="3837599"/>
              <a:ext cx="100480" cy="100480"/>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 name="Google Shape;96;p49"/>
            <p:cNvSpPr/>
            <p:nvPr/>
          </p:nvSpPr>
          <p:spPr>
            <a:xfrm>
              <a:off x="653351" y="4521502"/>
              <a:ext cx="45797" cy="37822"/>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97" name="Google Shape;97;p49"/>
          <p:cNvSpPr txBox="1">
            <a:spLocks noGrp="1"/>
          </p:cNvSpPr>
          <p:nvPr>
            <p:ph type="title"/>
          </p:nvPr>
        </p:nvSpPr>
        <p:spPr>
          <a:xfrm>
            <a:off x="741680" y="430482"/>
            <a:ext cx="10500900" cy="13275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BDEF5"/>
              </a:buClr>
              <a:buSzPts val="3200"/>
              <a:buFont typeface="Arial"/>
              <a:buNone/>
              <a:defRPr sz="3200" cap="none">
                <a:solidFill>
                  <a:srgbClr val="1BDEF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49"/>
          <p:cNvSpPr txBox="1">
            <a:spLocks noGrp="1"/>
          </p:cNvSpPr>
          <p:nvPr>
            <p:ph type="body" idx="1"/>
          </p:nvPr>
        </p:nvSpPr>
        <p:spPr>
          <a:xfrm>
            <a:off x="807038" y="2465539"/>
            <a:ext cx="3774600" cy="3723900"/>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rgbClr val="1BDEF5"/>
              </a:buClr>
              <a:buSzPts val="1800"/>
              <a:buFont typeface="Arial"/>
              <a:buAutoNum type="arabicPeriod"/>
              <a:defRPr sz="1800">
                <a:solidFill>
                  <a:schemeClr val="lt1"/>
                </a:solidFill>
                <a:latin typeface="Arial"/>
                <a:ea typeface="Arial"/>
                <a:cs typeface="Arial"/>
                <a:sym typeface="Arial"/>
              </a:defRPr>
            </a:lvl1pPr>
            <a:lvl2pPr marL="914400" lvl="1" indent="-342900" algn="l">
              <a:lnSpc>
                <a:spcPct val="120000"/>
              </a:lnSpc>
              <a:spcBef>
                <a:spcPts val="1000"/>
              </a:spcBef>
              <a:spcAft>
                <a:spcPts val="0"/>
              </a:spcAft>
              <a:buClr>
                <a:srgbClr val="1BDEF5"/>
              </a:buClr>
              <a:buSzPts val="1800"/>
              <a:buFont typeface="Arial"/>
              <a:buAutoNum type="alphaLcPeriod"/>
              <a:defRPr sz="1800">
                <a:solidFill>
                  <a:schemeClr val="lt1"/>
                </a:solidFill>
                <a:latin typeface="Arial"/>
                <a:ea typeface="Arial"/>
                <a:cs typeface="Arial"/>
                <a:sym typeface="Arial"/>
              </a:defRPr>
            </a:lvl2pPr>
            <a:lvl3pPr marL="1371600" lvl="2" indent="-342900" algn="l">
              <a:lnSpc>
                <a:spcPct val="120000"/>
              </a:lnSpc>
              <a:spcBef>
                <a:spcPts val="1000"/>
              </a:spcBef>
              <a:spcAft>
                <a:spcPts val="0"/>
              </a:spcAft>
              <a:buClr>
                <a:srgbClr val="1BDEF5"/>
              </a:buClr>
              <a:buSzPts val="1800"/>
              <a:buFont typeface="Arial"/>
              <a:buAutoNum type="arabicParenR"/>
              <a:defRPr sz="1800">
                <a:solidFill>
                  <a:schemeClr val="lt1"/>
                </a:solidFill>
                <a:latin typeface="Arial"/>
                <a:ea typeface="Arial"/>
                <a:cs typeface="Arial"/>
                <a:sym typeface="Arial"/>
              </a:defRPr>
            </a:lvl3pPr>
            <a:lvl4pPr marL="1828800" lvl="3" indent="-342900" algn="l">
              <a:lnSpc>
                <a:spcPct val="120000"/>
              </a:lnSpc>
              <a:spcBef>
                <a:spcPts val="1000"/>
              </a:spcBef>
              <a:spcAft>
                <a:spcPts val="0"/>
              </a:spcAft>
              <a:buClr>
                <a:srgbClr val="1BDEF5"/>
              </a:buClr>
              <a:buSzPts val="1800"/>
              <a:buFont typeface="Arial"/>
              <a:buAutoNum type="alphaLcParenR"/>
              <a:defRPr sz="1800">
                <a:solidFill>
                  <a:schemeClr val="lt1"/>
                </a:solidFill>
                <a:latin typeface="Arial"/>
                <a:ea typeface="Arial"/>
                <a:cs typeface="Arial"/>
                <a:sym typeface="Arial"/>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49"/>
          <p:cNvSpPr txBox="1">
            <a:spLocks noGrp="1"/>
          </p:cNvSpPr>
          <p:nvPr>
            <p:ph type="body" idx="2"/>
          </p:nvPr>
        </p:nvSpPr>
        <p:spPr>
          <a:xfrm>
            <a:off x="4927600" y="2465539"/>
            <a:ext cx="6315000" cy="37239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6"/>
              </a:buClr>
              <a:buSzPts val="1800"/>
              <a:buFont typeface="Arial"/>
              <a:buNone/>
              <a:defRPr sz="1800">
                <a:solidFill>
                  <a:schemeClr val="lt1"/>
                </a:solidFill>
                <a:latin typeface="Arial"/>
                <a:ea typeface="Arial"/>
                <a:cs typeface="Arial"/>
                <a:sym typeface="Arial"/>
              </a:defRPr>
            </a:lvl1pPr>
            <a:lvl2pPr marL="914400" lvl="1" indent="-342900" algn="l">
              <a:lnSpc>
                <a:spcPct val="120000"/>
              </a:lnSpc>
              <a:spcBef>
                <a:spcPts val="1000"/>
              </a:spcBef>
              <a:spcAft>
                <a:spcPts val="0"/>
              </a:spcAft>
              <a:buClr>
                <a:srgbClr val="1BDEF5"/>
              </a:buClr>
              <a:buSzPts val="1800"/>
              <a:buFont typeface="Arial"/>
              <a:buChar char="•"/>
              <a:defRPr sz="1800">
                <a:solidFill>
                  <a:schemeClr val="lt1"/>
                </a:solidFill>
                <a:latin typeface="Arial"/>
                <a:ea typeface="Arial"/>
                <a:cs typeface="Arial"/>
                <a:sym typeface="Arial"/>
              </a:defRPr>
            </a:lvl2pPr>
            <a:lvl3pPr marL="1371600" lvl="2" indent="-342900" algn="l">
              <a:lnSpc>
                <a:spcPct val="120000"/>
              </a:lnSpc>
              <a:spcBef>
                <a:spcPts val="1000"/>
              </a:spcBef>
              <a:spcAft>
                <a:spcPts val="0"/>
              </a:spcAft>
              <a:buClr>
                <a:srgbClr val="1BDEF5"/>
              </a:buClr>
              <a:buSzPts val="1800"/>
              <a:buFont typeface="Arial"/>
              <a:buChar char="•"/>
              <a:defRPr sz="1800">
                <a:solidFill>
                  <a:schemeClr val="lt1"/>
                </a:solidFill>
                <a:latin typeface="Arial"/>
                <a:ea typeface="Arial"/>
                <a:cs typeface="Arial"/>
                <a:sym typeface="Arial"/>
              </a:defRPr>
            </a:lvl3pPr>
            <a:lvl4pPr marL="1828800" lvl="3" indent="-342900" algn="l">
              <a:lnSpc>
                <a:spcPct val="120000"/>
              </a:lnSpc>
              <a:spcBef>
                <a:spcPts val="1000"/>
              </a:spcBef>
              <a:spcAft>
                <a:spcPts val="0"/>
              </a:spcAft>
              <a:buClr>
                <a:srgbClr val="1BDEF5"/>
              </a:buClr>
              <a:buSzPts val="1800"/>
              <a:buFont typeface="Arial"/>
              <a:buChar char="•"/>
              <a:defRPr sz="1800">
                <a:solidFill>
                  <a:schemeClr val="lt1"/>
                </a:solidFill>
                <a:latin typeface="Arial"/>
                <a:ea typeface="Arial"/>
                <a:cs typeface="Arial"/>
                <a:sym typeface="Arial"/>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49"/>
          <p:cNvSpPr txBox="1">
            <a:spLocks noGrp="1"/>
          </p:cNvSpPr>
          <p:nvPr>
            <p:ph type="ftr" idx="11"/>
          </p:nvPr>
        </p:nvSpPr>
        <p:spPr>
          <a:xfrm>
            <a:off x="336405" y="6237287"/>
            <a:ext cx="41148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49"/>
          <p:cNvSpPr txBox="1">
            <a:spLocks noGrp="1"/>
          </p:cNvSpPr>
          <p:nvPr>
            <p:ph type="sldNum" idx="12"/>
          </p:nvPr>
        </p:nvSpPr>
        <p:spPr>
          <a:xfrm>
            <a:off x="9140971" y="6226198"/>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Arial"/>
                <a:ea typeface="Arial"/>
                <a:cs typeface="Arial"/>
                <a:sym typeface="Arial"/>
              </a:defRPr>
            </a:lvl1pPr>
            <a:lvl2pPr marL="0" lvl="1" indent="0" algn="r">
              <a:spcBef>
                <a:spcPts val="0"/>
              </a:spcBef>
              <a:buNone/>
              <a:defRPr sz="1200">
                <a:solidFill>
                  <a:schemeClr val="lt1"/>
                </a:solidFill>
                <a:latin typeface="Arial"/>
                <a:ea typeface="Arial"/>
                <a:cs typeface="Arial"/>
                <a:sym typeface="Arial"/>
              </a:defRPr>
            </a:lvl2pPr>
            <a:lvl3pPr marL="0" lvl="2" indent="0" algn="r">
              <a:spcBef>
                <a:spcPts val="0"/>
              </a:spcBef>
              <a:buNone/>
              <a:defRPr sz="1200">
                <a:solidFill>
                  <a:schemeClr val="lt1"/>
                </a:solidFill>
                <a:latin typeface="Arial"/>
                <a:ea typeface="Arial"/>
                <a:cs typeface="Arial"/>
                <a:sym typeface="Arial"/>
              </a:defRPr>
            </a:lvl3pPr>
            <a:lvl4pPr marL="0" lvl="3" indent="0" algn="r">
              <a:spcBef>
                <a:spcPts val="0"/>
              </a:spcBef>
              <a:buNone/>
              <a:defRPr sz="1200">
                <a:solidFill>
                  <a:schemeClr val="lt1"/>
                </a:solidFill>
                <a:latin typeface="Arial"/>
                <a:ea typeface="Arial"/>
                <a:cs typeface="Arial"/>
                <a:sym typeface="Arial"/>
              </a:defRPr>
            </a:lvl4pPr>
            <a:lvl5pPr marL="0" lvl="4" indent="0" algn="r">
              <a:spcBef>
                <a:spcPts val="0"/>
              </a:spcBef>
              <a:buNone/>
              <a:defRPr sz="1200">
                <a:solidFill>
                  <a:schemeClr val="lt1"/>
                </a:solidFill>
                <a:latin typeface="Arial"/>
                <a:ea typeface="Arial"/>
                <a:cs typeface="Arial"/>
                <a:sym typeface="Arial"/>
              </a:defRPr>
            </a:lvl5pPr>
            <a:lvl6pPr marL="0" lvl="5" indent="0" algn="r">
              <a:spcBef>
                <a:spcPts val="0"/>
              </a:spcBef>
              <a:buNone/>
              <a:defRPr sz="1200">
                <a:solidFill>
                  <a:schemeClr val="lt1"/>
                </a:solidFill>
                <a:latin typeface="Arial"/>
                <a:ea typeface="Arial"/>
                <a:cs typeface="Arial"/>
                <a:sym typeface="Arial"/>
              </a:defRPr>
            </a:lvl6pPr>
            <a:lvl7pPr marL="0" lvl="6" indent="0" algn="r">
              <a:spcBef>
                <a:spcPts val="0"/>
              </a:spcBef>
              <a:buNone/>
              <a:defRPr sz="1200">
                <a:solidFill>
                  <a:schemeClr val="lt1"/>
                </a:solidFill>
                <a:latin typeface="Arial"/>
                <a:ea typeface="Arial"/>
                <a:cs typeface="Arial"/>
                <a:sym typeface="Arial"/>
              </a:defRPr>
            </a:lvl7pPr>
            <a:lvl8pPr marL="0" lvl="7" indent="0" algn="r">
              <a:spcBef>
                <a:spcPts val="0"/>
              </a:spcBef>
              <a:buNone/>
              <a:defRPr sz="1200">
                <a:solidFill>
                  <a:schemeClr val="lt1"/>
                </a:solidFill>
                <a:latin typeface="Arial"/>
                <a:ea typeface="Arial"/>
                <a:cs typeface="Arial"/>
                <a:sym typeface="Arial"/>
              </a:defRPr>
            </a:lvl8pPr>
            <a:lvl9pPr marL="0" lvl="8" indent="0" algn="r">
              <a:spcBef>
                <a:spcPts val="0"/>
              </a:spcBef>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Title and 2 column">
  <p:cSld name="2_Title and 2 column">
    <p:spTree>
      <p:nvGrpSpPr>
        <p:cNvPr id="1" name="Shape 102"/>
        <p:cNvGrpSpPr/>
        <p:nvPr/>
      </p:nvGrpSpPr>
      <p:grpSpPr>
        <a:xfrm>
          <a:off x="0" y="0"/>
          <a:ext cx="0" cy="0"/>
          <a:chOff x="0" y="0"/>
          <a:chExt cx="0" cy="0"/>
        </a:xfrm>
      </p:grpSpPr>
      <p:sp>
        <p:nvSpPr>
          <p:cNvPr id="103" name="Google Shape;103;p50"/>
          <p:cNvSpPr/>
          <p:nvPr/>
        </p:nvSpPr>
        <p:spPr>
          <a:xfrm>
            <a:off x="6039728" y="-6350"/>
            <a:ext cx="6154500" cy="6864300"/>
          </a:xfrm>
          <a:prstGeom prst="rect">
            <a:avLst/>
          </a:prstGeom>
          <a:solidFill>
            <a:schemeClr val="dk1">
              <a:alpha val="702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4" name="Google Shape;104;p50"/>
          <p:cNvSpPr txBox="1">
            <a:spLocks noGrp="1"/>
          </p:cNvSpPr>
          <p:nvPr>
            <p:ph type="title"/>
          </p:nvPr>
        </p:nvSpPr>
        <p:spPr>
          <a:xfrm>
            <a:off x="6889627" y="173736"/>
            <a:ext cx="4352700" cy="22038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BDEF5"/>
              </a:buClr>
              <a:buSzPts val="3200"/>
              <a:buFont typeface="Arial"/>
              <a:buNone/>
              <a:defRPr sz="3200" cap="none">
                <a:solidFill>
                  <a:srgbClr val="1BDEF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50"/>
          <p:cNvSpPr>
            <a:spLocks noGrp="1"/>
          </p:cNvSpPr>
          <p:nvPr>
            <p:ph type="pic" idx="2"/>
          </p:nvPr>
        </p:nvSpPr>
        <p:spPr>
          <a:xfrm>
            <a:off x="336550" y="336550"/>
            <a:ext cx="5303700" cy="6184800"/>
          </a:xfrm>
          <a:prstGeom prst="rect">
            <a:avLst/>
          </a:prstGeom>
          <a:noFill/>
          <a:ln>
            <a:noFill/>
          </a:ln>
        </p:spPr>
      </p:sp>
      <p:sp>
        <p:nvSpPr>
          <p:cNvPr id="106" name="Google Shape;106;p50"/>
          <p:cNvSpPr txBox="1">
            <a:spLocks noGrp="1"/>
          </p:cNvSpPr>
          <p:nvPr>
            <p:ph type="body" idx="1"/>
          </p:nvPr>
        </p:nvSpPr>
        <p:spPr>
          <a:xfrm>
            <a:off x="6889627" y="3104277"/>
            <a:ext cx="4371600" cy="30222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6"/>
              </a:buClr>
              <a:buSzPts val="1800"/>
              <a:buFont typeface="Arial"/>
              <a:buNone/>
              <a:defRPr sz="1800">
                <a:solidFill>
                  <a:schemeClr val="lt1"/>
                </a:solidFill>
                <a:latin typeface="Arial"/>
                <a:ea typeface="Arial"/>
                <a:cs typeface="Arial"/>
                <a:sym typeface="Arial"/>
              </a:defRPr>
            </a:lvl1pPr>
            <a:lvl2pPr marL="914400" lvl="1" indent="-342900" algn="l">
              <a:lnSpc>
                <a:spcPct val="120000"/>
              </a:lnSpc>
              <a:spcBef>
                <a:spcPts val="1000"/>
              </a:spcBef>
              <a:spcAft>
                <a:spcPts val="0"/>
              </a:spcAft>
              <a:buClr>
                <a:schemeClr val="accent3"/>
              </a:buClr>
              <a:buSzPts val="1800"/>
              <a:buFont typeface="Arial"/>
              <a:buChar char="•"/>
              <a:defRPr sz="1800"/>
            </a:lvl2pPr>
            <a:lvl3pPr marL="1371600" lvl="2" indent="-342900" algn="l">
              <a:lnSpc>
                <a:spcPct val="120000"/>
              </a:lnSpc>
              <a:spcBef>
                <a:spcPts val="1000"/>
              </a:spcBef>
              <a:spcAft>
                <a:spcPts val="0"/>
              </a:spcAft>
              <a:buClr>
                <a:schemeClr val="accent3"/>
              </a:buClr>
              <a:buSzPts val="1800"/>
              <a:buFont typeface="Arial"/>
              <a:buChar char="•"/>
              <a:defRPr sz="1800"/>
            </a:lvl3pPr>
            <a:lvl4pPr marL="1828800" lvl="3" indent="-342900" algn="l">
              <a:lnSpc>
                <a:spcPct val="120000"/>
              </a:lnSpc>
              <a:spcBef>
                <a:spcPts val="1000"/>
              </a:spcBef>
              <a:spcAft>
                <a:spcPts val="0"/>
              </a:spcAft>
              <a:buClr>
                <a:schemeClr val="accent3"/>
              </a:buClr>
              <a:buSzPts val="1800"/>
              <a:buFont typeface="Arial"/>
              <a:buChar char="•"/>
              <a:defRPr sz="1800"/>
            </a:lvl4pPr>
            <a:lvl5pPr marL="2286000" lvl="4" indent="-342900" algn="l">
              <a:lnSpc>
                <a:spcPct val="9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50"/>
          <p:cNvSpPr txBox="1">
            <a:spLocks noGrp="1"/>
          </p:cNvSpPr>
          <p:nvPr>
            <p:ph type="sldNum" idx="12"/>
          </p:nvPr>
        </p:nvSpPr>
        <p:spPr>
          <a:xfrm>
            <a:off x="9140971" y="6226198"/>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Arial"/>
                <a:ea typeface="Arial"/>
                <a:cs typeface="Arial"/>
                <a:sym typeface="Arial"/>
              </a:defRPr>
            </a:lvl1pPr>
            <a:lvl2pPr marL="0" lvl="1" indent="0" algn="r">
              <a:spcBef>
                <a:spcPts val="0"/>
              </a:spcBef>
              <a:buNone/>
              <a:defRPr sz="1200">
                <a:solidFill>
                  <a:schemeClr val="lt1"/>
                </a:solidFill>
                <a:latin typeface="Arial"/>
                <a:ea typeface="Arial"/>
                <a:cs typeface="Arial"/>
                <a:sym typeface="Arial"/>
              </a:defRPr>
            </a:lvl2pPr>
            <a:lvl3pPr marL="0" lvl="2" indent="0" algn="r">
              <a:spcBef>
                <a:spcPts val="0"/>
              </a:spcBef>
              <a:buNone/>
              <a:defRPr sz="1200">
                <a:solidFill>
                  <a:schemeClr val="lt1"/>
                </a:solidFill>
                <a:latin typeface="Arial"/>
                <a:ea typeface="Arial"/>
                <a:cs typeface="Arial"/>
                <a:sym typeface="Arial"/>
              </a:defRPr>
            </a:lvl3pPr>
            <a:lvl4pPr marL="0" lvl="3" indent="0" algn="r">
              <a:spcBef>
                <a:spcPts val="0"/>
              </a:spcBef>
              <a:buNone/>
              <a:defRPr sz="1200">
                <a:solidFill>
                  <a:schemeClr val="lt1"/>
                </a:solidFill>
                <a:latin typeface="Arial"/>
                <a:ea typeface="Arial"/>
                <a:cs typeface="Arial"/>
                <a:sym typeface="Arial"/>
              </a:defRPr>
            </a:lvl4pPr>
            <a:lvl5pPr marL="0" lvl="4" indent="0" algn="r">
              <a:spcBef>
                <a:spcPts val="0"/>
              </a:spcBef>
              <a:buNone/>
              <a:defRPr sz="1200">
                <a:solidFill>
                  <a:schemeClr val="lt1"/>
                </a:solidFill>
                <a:latin typeface="Arial"/>
                <a:ea typeface="Arial"/>
                <a:cs typeface="Arial"/>
                <a:sym typeface="Arial"/>
              </a:defRPr>
            </a:lvl5pPr>
            <a:lvl6pPr marL="0" lvl="5" indent="0" algn="r">
              <a:spcBef>
                <a:spcPts val="0"/>
              </a:spcBef>
              <a:buNone/>
              <a:defRPr sz="1200">
                <a:solidFill>
                  <a:schemeClr val="lt1"/>
                </a:solidFill>
                <a:latin typeface="Arial"/>
                <a:ea typeface="Arial"/>
                <a:cs typeface="Arial"/>
                <a:sym typeface="Arial"/>
              </a:defRPr>
            </a:lvl6pPr>
            <a:lvl7pPr marL="0" lvl="6" indent="0" algn="r">
              <a:spcBef>
                <a:spcPts val="0"/>
              </a:spcBef>
              <a:buNone/>
              <a:defRPr sz="1200">
                <a:solidFill>
                  <a:schemeClr val="lt1"/>
                </a:solidFill>
                <a:latin typeface="Arial"/>
                <a:ea typeface="Arial"/>
                <a:cs typeface="Arial"/>
                <a:sym typeface="Arial"/>
              </a:defRPr>
            </a:lvl7pPr>
            <a:lvl8pPr marL="0" lvl="7" indent="0" algn="r">
              <a:spcBef>
                <a:spcPts val="0"/>
              </a:spcBef>
              <a:buNone/>
              <a:defRPr sz="1200">
                <a:solidFill>
                  <a:schemeClr val="lt1"/>
                </a:solidFill>
                <a:latin typeface="Arial"/>
                <a:ea typeface="Arial"/>
                <a:cs typeface="Arial"/>
                <a:sym typeface="Arial"/>
              </a:defRPr>
            </a:lvl8pPr>
            <a:lvl9pPr marL="0" lvl="8" indent="0" algn="r">
              <a:spcBef>
                <a:spcPts val="0"/>
              </a:spcBef>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cxnSp>
        <p:nvCxnSpPr>
          <p:cNvPr id="108" name="Google Shape;108;p50"/>
          <p:cNvCxnSpPr/>
          <p:nvPr/>
        </p:nvCxnSpPr>
        <p:spPr>
          <a:xfrm>
            <a:off x="6889627" y="2679480"/>
            <a:ext cx="4352700" cy="0"/>
          </a:xfrm>
          <a:prstGeom prst="straightConnector1">
            <a:avLst/>
          </a:prstGeom>
          <a:noFill/>
          <a:ln w="25400" cap="flat" cmpd="sng">
            <a:solidFill>
              <a:srgbClr val="022C94"/>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9_Title and 2 column">
  <p:cSld name="9_Title and 2 column">
    <p:spTree>
      <p:nvGrpSpPr>
        <p:cNvPr id="1" name="Shape 109"/>
        <p:cNvGrpSpPr/>
        <p:nvPr/>
      </p:nvGrpSpPr>
      <p:grpSpPr>
        <a:xfrm>
          <a:off x="0" y="0"/>
          <a:ext cx="0" cy="0"/>
          <a:chOff x="0" y="0"/>
          <a:chExt cx="0" cy="0"/>
        </a:xfrm>
      </p:grpSpPr>
      <p:sp>
        <p:nvSpPr>
          <p:cNvPr id="110" name="Google Shape;110;p51"/>
          <p:cNvSpPr/>
          <p:nvPr/>
        </p:nvSpPr>
        <p:spPr>
          <a:xfrm>
            <a:off x="0" y="-6350"/>
            <a:ext cx="4647000" cy="6864300"/>
          </a:xfrm>
          <a:prstGeom prst="rect">
            <a:avLst/>
          </a:prstGeom>
          <a:solidFill>
            <a:schemeClr val="dk1">
              <a:alpha val="702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111" name="Google Shape;111;p51"/>
          <p:cNvCxnSpPr/>
          <p:nvPr/>
        </p:nvCxnSpPr>
        <p:spPr>
          <a:xfrm>
            <a:off x="835831" y="2680134"/>
            <a:ext cx="3114000" cy="0"/>
          </a:xfrm>
          <a:prstGeom prst="straightConnector1">
            <a:avLst/>
          </a:prstGeom>
          <a:noFill/>
          <a:ln w="25400" cap="flat" cmpd="sng">
            <a:solidFill>
              <a:srgbClr val="022C94"/>
            </a:solidFill>
            <a:prstDash val="solid"/>
            <a:miter lim="800000"/>
            <a:headEnd type="none" w="sm" len="sm"/>
            <a:tailEnd type="none" w="sm" len="sm"/>
          </a:ln>
        </p:spPr>
      </p:cxnSp>
      <p:sp>
        <p:nvSpPr>
          <p:cNvPr id="112" name="Google Shape;112;p51"/>
          <p:cNvSpPr txBox="1">
            <a:spLocks noGrp="1"/>
          </p:cNvSpPr>
          <p:nvPr>
            <p:ph type="title"/>
          </p:nvPr>
        </p:nvSpPr>
        <p:spPr>
          <a:xfrm>
            <a:off x="835370" y="171396"/>
            <a:ext cx="3736500" cy="22023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BDEF5"/>
              </a:buClr>
              <a:buSzPts val="3200"/>
              <a:buFont typeface="Arial"/>
              <a:buNone/>
              <a:defRPr sz="3200" cap="none">
                <a:solidFill>
                  <a:srgbClr val="1BDEF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51"/>
          <p:cNvSpPr txBox="1">
            <a:spLocks noGrp="1"/>
          </p:cNvSpPr>
          <p:nvPr>
            <p:ph type="body" idx="1"/>
          </p:nvPr>
        </p:nvSpPr>
        <p:spPr>
          <a:xfrm>
            <a:off x="841716" y="3078480"/>
            <a:ext cx="3108300" cy="30480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6"/>
              </a:buClr>
              <a:buSzPts val="1800"/>
              <a:buFont typeface="Arial"/>
              <a:buNone/>
              <a:defRPr sz="1800">
                <a:solidFill>
                  <a:schemeClr val="lt1"/>
                </a:solidFill>
                <a:latin typeface="Arial"/>
                <a:ea typeface="Arial"/>
                <a:cs typeface="Arial"/>
                <a:sym typeface="Arial"/>
              </a:defRPr>
            </a:lvl1pPr>
            <a:lvl2pPr marL="914400" lvl="1" indent="-342900" algn="l">
              <a:lnSpc>
                <a:spcPct val="120000"/>
              </a:lnSpc>
              <a:spcBef>
                <a:spcPts val="1000"/>
              </a:spcBef>
              <a:spcAft>
                <a:spcPts val="0"/>
              </a:spcAft>
              <a:buClr>
                <a:schemeClr val="accent3"/>
              </a:buClr>
              <a:buSzPts val="1800"/>
              <a:buFont typeface="Arial"/>
              <a:buChar char="•"/>
              <a:defRPr sz="1800"/>
            </a:lvl2pPr>
            <a:lvl3pPr marL="1371600" lvl="2" indent="-342900" algn="l">
              <a:lnSpc>
                <a:spcPct val="120000"/>
              </a:lnSpc>
              <a:spcBef>
                <a:spcPts val="1000"/>
              </a:spcBef>
              <a:spcAft>
                <a:spcPts val="0"/>
              </a:spcAft>
              <a:buClr>
                <a:schemeClr val="accent3"/>
              </a:buClr>
              <a:buSzPts val="1800"/>
              <a:buFont typeface="Arial"/>
              <a:buChar char="•"/>
              <a:defRPr sz="1800"/>
            </a:lvl3pPr>
            <a:lvl4pPr marL="1828800" lvl="3" indent="-342900" algn="l">
              <a:lnSpc>
                <a:spcPct val="120000"/>
              </a:lnSpc>
              <a:spcBef>
                <a:spcPts val="1000"/>
              </a:spcBef>
              <a:spcAft>
                <a:spcPts val="0"/>
              </a:spcAft>
              <a:buClr>
                <a:schemeClr val="accent3"/>
              </a:buClr>
              <a:buSzPts val="1800"/>
              <a:buFont typeface="Arial"/>
              <a:buChar char="•"/>
              <a:defRPr sz="1800"/>
            </a:lvl4pPr>
            <a:lvl5pPr marL="2286000" lvl="4" indent="-342900" algn="l">
              <a:lnSpc>
                <a:spcPct val="9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51"/>
          <p:cNvSpPr txBox="1">
            <a:spLocks noGrp="1"/>
          </p:cNvSpPr>
          <p:nvPr>
            <p:ph type="ftr" idx="11"/>
          </p:nvPr>
        </p:nvSpPr>
        <p:spPr>
          <a:xfrm>
            <a:off x="336405" y="6237287"/>
            <a:ext cx="41148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_Title and 2 column">
  <p:cSld name="10_Title and 2 column">
    <p:spTree>
      <p:nvGrpSpPr>
        <p:cNvPr id="1" name="Shape 115"/>
        <p:cNvGrpSpPr/>
        <p:nvPr/>
      </p:nvGrpSpPr>
      <p:grpSpPr>
        <a:xfrm>
          <a:off x="0" y="0"/>
          <a:ext cx="0" cy="0"/>
          <a:chOff x="0" y="0"/>
          <a:chExt cx="0" cy="0"/>
        </a:xfrm>
      </p:grpSpPr>
      <p:sp>
        <p:nvSpPr>
          <p:cNvPr id="116" name="Google Shape;116;p52"/>
          <p:cNvSpPr/>
          <p:nvPr/>
        </p:nvSpPr>
        <p:spPr>
          <a:xfrm>
            <a:off x="0" y="0"/>
            <a:ext cx="12192000" cy="6858000"/>
          </a:xfrm>
          <a:prstGeom prst="rect">
            <a:avLst/>
          </a:prstGeom>
          <a:solidFill>
            <a:schemeClr val="dk1">
              <a:alpha val="702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17" name="Google Shape;117;p52"/>
          <p:cNvCxnSpPr/>
          <p:nvPr/>
        </p:nvCxnSpPr>
        <p:spPr>
          <a:xfrm>
            <a:off x="807039" y="1983416"/>
            <a:ext cx="10435500" cy="0"/>
          </a:xfrm>
          <a:prstGeom prst="straightConnector1">
            <a:avLst/>
          </a:prstGeom>
          <a:noFill/>
          <a:ln w="25400" cap="flat" cmpd="sng">
            <a:solidFill>
              <a:srgbClr val="022C94"/>
            </a:solidFill>
            <a:prstDash val="solid"/>
            <a:miter lim="800000"/>
            <a:headEnd type="none" w="sm" len="sm"/>
            <a:tailEnd type="none" w="sm" len="sm"/>
          </a:ln>
        </p:spPr>
      </p:cxnSp>
      <p:sp>
        <p:nvSpPr>
          <p:cNvPr id="118" name="Google Shape;118;p52"/>
          <p:cNvSpPr txBox="1">
            <a:spLocks noGrp="1"/>
          </p:cNvSpPr>
          <p:nvPr>
            <p:ph type="title"/>
          </p:nvPr>
        </p:nvSpPr>
        <p:spPr>
          <a:xfrm>
            <a:off x="733562" y="433906"/>
            <a:ext cx="10515600" cy="13275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BDEF5"/>
              </a:buClr>
              <a:buSzPts val="3200"/>
              <a:buFont typeface="Arial"/>
              <a:buNone/>
              <a:defRPr sz="3200" cap="none">
                <a:solidFill>
                  <a:srgbClr val="1BDEF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52"/>
          <p:cNvSpPr txBox="1">
            <a:spLocks noGrp="1"/>
          </p:cNvSpPr>
          <p:nvPr>
            <p:ph type="body" idx="1"/>
          </p:nvPr>
        </p:nvSpPr>
        <p:spPr>
          <a:xfrm>
            <a:off x="814302" y="2465535"/>
            <a:ext cx="7303500" cy="3427200"/>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accent3"/>
              </a:buClr>
              <a:buSzPts val="1800"/>
              <a:buFont typeface="Arial"/>
              <a:buChar char="•"/>
              <a:defRPr sz="1800">
                <a:solidFill>
                  <a:schemeClr val="lt1"/>
                </a:solidFill>
                <a:latin typeface="Arial"/>
                <a:ea typeface="Arial"/>
                <a:cs typeface="Arial"/>
                <a:sym typeface="Arial"/>
              </a:defRPr>
            </a:lvl1pPr>
            <a:lvl2pPr marL="914400" lvl="1" indent="-342900" algn="l">
              <a:lnSpc>
                <a:spcPct val="120000"/>
              </a:lnSpc>
              <a:spcBef>
                <a:spcPts val="500"/>
              </a:spcBef>
              <a:spcAft>
                <a:spcPts val="0"/>
              </a:spcAft>
              <a:buClr>
                <a:schemeClr val="accent3"/>
              </a:buClr>
              <a:buSzPts val="1800"/>
              <a:buChar char="•"/>
              <a:defRPr sz="1800"/>
            </a:lvl2pPr>
            <a:lvl3pPr marL="1371600" lvl="2" indent="-342900" algn="l">
              <a:lnSpc>
                <a:spcPct val="120000"/>
              </a:lnSpc>
              <a:spcBef>
                <a:spcPts val="500"/>
              </a:spcBef>
              <a:spcAft>
                <a:spcPts val="0"/>
              </a:spcAft>
              <a:buClr>
                <a:schemeClr val="accent3"/>
              </a:buClr>
              <a:buSzPts val="1800"/>
              <a:buChar char="•"/>
              <a:defRPr sz="1800"/>
            </a:lvl3pPr>
            <a:lvl4pPr marL="1828800" lvl="3" indent="-342900" algn="l">
              <a:lnSpc>
                <a:spcPct val="120000"/>
              </a:lnSpc>
              <a:spcBef>
                <a:spcPts val="500"/>
              </a:spcBef>
              <a:spcAft>
                <a:spcPts val="0"/>
              </a:spcAft>
              <a:buClr>
                <a:schemeClr val="accent3"/>
              </a:buClr>
              <a:buSzPts val="1800"/>
              <a:buChar char="•"/>
              <a:defRPr sz="1800"/>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52"/>
          <p:cNvSpPr txBox="1">
            <a:spLocks noGrp="1"/>
          </p:cNvSpPr>
          <p:nvPr>
            <p:ph type="body" idx="2"/>
          </p:nvPr>
        </p:nvSpPr>
        <p:spPr>
          <a:xfrm>
            <a:off x="8392160" y="2465388"/>
            <a:ext cx="2856900" cy="34275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1800"/>
              <a:buFont typeface="Arial"/>
              <a:buNone/>
              <a:defRPr sz="1800">
                <a:solidFill>
                  <a:schemeClr val="lt1"/>
                </a:solidFill>
                <a:latin typeface="Arial"/>
                <a:ea typeface="Arial"/>
                <a:cs typeface="Arial"/>
                <a:sym typeface="Arial"/>
              </a:defRPr>
            </a:lvl1pPr>
            <a:lvl2pPr marL="914400" lvl="1" indent="-228600" algn="l">
              <a:lnSpc>
                <a:spcPct val="120000"/>
              </a:lnSpc>
              <a:spcBef>
                <a:spcPts val="1000"/>
              </a:spcBef>
              <a:spcAft>
                <a:spcPts val="0"/>
              </a:spcAft>
              <a:buSzPts val="1600"/>
              <a:buNone/>
              <a:defRPr sz="1600">
                <a:solidFill>
                  <a:schemeClr val="lt1"/>
                </a:solidFill>
                <a:latin typeface="Arial"/>
                <a:ea typeface="Arial"/>
                <a:cs typeface="Arial"/>
                <a:sym typeface="Arial"/>
              </a:defRPr>
            </a:lvl2pPr>
            <a:lvl3pPr marL="1371600" lvl="2" indent="-228600" algn="l">
              <a:lnSpc>
                <a:spcPct val="120000"/>
              </a:lnSpc>
              <a:spcBef>
                <a:spcPts val="1000"/>
              </a:spcBef>
              <a:spcAft>
                <a:spcPts val="0"/>
              </a:spcAft>
              <a:buSzPts val="1400"/>
              <a:buNone/>
              <a:defRPr sz="1400">
                <a:solidFill>
                  <a:schemeClr val="lt1"/>
                </a:solidFill>
                <a:latin typeface="Arial"/>
                <a:ea typeface="Arial"/>
                <a:cs typeface="Arial"/>
                <a:sym typeface="Arial"/>
              </a:defRPr>
            </a:lvl3pPr>
            <a:lvl4pPr marL="1828800" lvl="3" indent="-228600" algn="l">
              <a:lnSpc>
                <a:spcPct val="120000"/>
              </a:lnSpc>
              <a:spcBef>
                <a:spcPts val="1000"/>
              </a:spcBef>
              <a:spcAft>
                <a:spcPts val="0"/>
              </a:spcAft>
              <a:buSzPts val="1200"/>
              <a:buNone/>
              <a:defRPr sz="1200">
                <a:solidFill>
                  <a:schemeClr val="lt1"/>
                </a:solidFill>
                <a:latin typeface="Arial"/>
                <a:ea typeface="Arial"/>
                <a:cs typeface="Arial"/>
                <a:sym typeface="Arial"/>
              </a:defRPr>
            </a:lvl4pPr>
            <a:lvl5pPr marL="2286000" lvl="4" indent="-228600" algn="l">
              <a:lnSpc>
                <a:spcPct val="120000"/>
              </a:lnSpc>
              <a:spcBef>
                <a:spcPts val="1000"/>
              </a:spcBef>
              <a:spcAft>
                <a:spcPts val="0"/>
              </a:spcAft>
              <a:buSzPts val="1200"/>
              <a:buNone/>
              <a:defRPr sz="12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52"/>
          <p:cNvSpPr txBox="1">
            <a:spLocks noGrp="1"/>
          </p:cNvSpPr>
          <p:nvPr>
            <p:ph type="ftr" idx="11"/>
          </p:nvPr>
        </p:nvSpPr>
        <p:spPr>
          <a:xfrm>
            <a:off x="336405" y="6237287"/>
            <a:ext cx="41148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52"/>
          <p:cNvSpPr txBox="1">
            <a:spLocks noGrp="1"/>
          </p:cNvSpPr>
          <p:nvPr>
            <p:ph type="sldNum" idx="12"/>
          </p:nvPr>
        </p:nvSpPr>
        <p:spPr>
          <a:xfrm>
            <a:off x="9140971" y="6226198"/>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Arial"/>
                <a:ea typeface="Arial"/>
                <a:cs typeface="Arial"/>
                <a:sym typeface="Arial"/>
              </a:defRPr>
            </a:lvl1pPr>
            <a:lvl2pPr marL="0" lvl="1" indent="0" algn="r">
              <a:spcBef>
                <a:spcPts val="0"/>
              </a:spcBef>
              <a:buNone/>
              <a:defRPr sz="1200">
                <a:solidFill>
                  <a:schemeClr val="lt1"/>
                </a:solidFill>
                <a:latin typeface="Arial"/>
                <a:ea typeface="Arial"/>
                <a:cs typeface="Arial"/>
                <a:sym typeface="Arial"/>
              </a:defRPr>
            </a:lvl2pPr>
            <a:lvl3pPr marL="0" lvl="2" indent="0" algn="r">
              <a:spcBef>
                <a:spcPts val="0"/>
              </a:spcBef>
              <a:buNone/>
              <a:defRPr sz="1200">
                <a:solidFill>
                  <a:schemeClr val="lt1"/>
                </a:solidFill>
                <a:latin typeface="Arial"/>
                <a:ea typeface="Arial"/>
                <a:cs typeface="Arial"/>
                <a:sym typeface="Arial"/>
              </a:defRPr>
            </a:lvl3pPr>
            <a:lvl4pPr marL="0" lvl="3" indent="0" algn="r">
              <a:spcBef>
                <a:spcPts val="0"/>
              </a:spcBef>
              <a:buNone/>
              <a:defRPr sz="1200">
                <a:solidFill>
                  <a:schemeClr val="lt1"/>
                </a:solidFill>
                <a:latin typeface="Arial"/>
                <a:ea typeface="Arial"/>
                <a:cs typeface="Arial"/>
                <a:sym typeface="Arial"/>
              </a:defRPr>
            </a:lvl4pPr>
            <a:lvl5pPr marL="0" lvl="4" indent="0" algn="r">
              <a:spcBef>
                <a:spcPts val="0"/>
              </a:spcBef>
              <a:buNone/>
              <a:defRPr sz="1200">
                <a:solidFill>
                  <a:schemeClr val="lt1"/>
                </a:solidFill>
                <a:latin typeface="Arial"/>
                <a:ea typeface="Arial"/>
                <a:cs typeface="Arial"/>
                <a:sym typeface="Arial"/>
              </a:defRPr>
            </a:lvl5pPr>
            <a:lvl6pPr marL="0" lvl="5" indent="0" algn="r">
              <a:spcBef>
                <a:spcPts val="0"/>
              </a:spcBef>
              <a:buNone/>
              <a:defRPr sz="1200">
                <a:solidFill>
                  <a:schemeClr val="lt1"/>
                </a:solidFill>
                <a:latin typeface="Arial"/>
                <a:ea typeface="Arial"/>
                <a:cs typeface="Arial"/>
                <a:sym typeface="Arial"/>
              </a:defRPr>
            </a:lvl6pPr>
            <a:lvl7pPr marL="0" lvl="6" indent="0" algn="r">
              <a:spcBef>
                <a:spcPts val="0"/>
              </a:spcBef>
              <a:buNone/>
              <a:defRPr sz="1200">
                <a:solidFill>
                  <a:schemeClr val="lt1"/>
                </a:solidFill>
                <a:latin typeface="Arial"/>
                <a:ea typeface="Arial"/>
                <a:cs typeface="Arial"/>
                <a:sym typeface="Arial"/>
              </a:defRPr>
            </a:lvl7pPr>
            <a:lvl8pPr marL="0" lvl="7" indent="0" algn="r">
              <a:spcBef>
                <a:spcPts val="0"/>
              </a:spcBef>
              <a:buNone/>
              <a:defRPr sz="1200">
                <a:solidFill>
                  <a:schemeClr val="lt1"/>
                </a:solidFill>
                <a:latin typeface="Arial"/>
                <a:ea typeface="Arial"/>
                <a:cs typeface="Arial"/>
                <a:sym typeface="Arial"/>
              </a:defRPr>
            </a:lvl8pPr>
            <a:lvl9pPr marL="0" lvl="8" indent="0" algn="r">
              <a:spcBef>
                <a:spcPts val="0"/>
              </a:spcBef>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losing">
  <p:cSld name="Closing">
    <p:spTree>
      <p:nvGrpSpPr>
        <p:cNvPr id="1" name="Shape 123"/>
        <p:cNvGrpSpPr/>
        <p:nvPr/>
      </p:nvGrpSpPr>
      <p:grpSpPr>
        <a:xfrm>
          <a:off x="0" y="0"/>
          <a:ext cx="0" cy="0"/>
          <a:chOff x="0" y="0"/>
          <a:chExt cx="0" cy="0"/>
        </a:xfrm>
      </p:grpSpPr>
      <p:grpSp>
        <p:nvGrpSpPr>
          <p:cNvPr id="124" name="Google Shape;124;p53"/>
          <p:cNvGrpSpPr/>
          <p:nvPr/>
        </p:nvGrpSpPr>
        <p:grpSpPr>
          <a:xfrm>
            <a:off x="4575462" y="4137"/>
            <a:ext cx="7616536" cy="6853863"/>
            <a:chOff x="4575462" y="4137"/>
            <a:chExt cx="7616536" cy="6853863"/>
          </a:xfrm>
        </p:grpSpPr>
        <p:grpSp>
          <p:nvGrpSpPr>
            <p:cNvPr id="125" name="Google Shape;125;p53"/>
            <p:cNvGrpSpPr/>
            <p:nvPr/>
          </p:nvGrpSpPr>
          <p:grpSpPr>
            <a:xfrm>
              <a:off x="4575462" y="691665"/>
              <a:ext cx="364148" cy="857072"/>
              <a:chOff x="468157" y="1144246"/>
              <a:chExt cx="364148" cy="857072"/>
            </a:xfrm>
          </p:grpSpPr>
          <p:sp>
            <p:nvSpPr>
              <p:cNvPr id="126" name="Google Shape;126;p53"/>
              <p:cNvSpPr/>
              <p:nvPr/>
            </p:nvSpPr>
            <p:spPr>
              <a:xfrm>
                <a:off x="705405" y="1144246"/>
                <a:ext cx="126900" cy="126900"/>
              </a:xfrm>
              <a:prstGeom prst="ellipse">
                <a:avLst/>
              </a:prstGeom>
              <a:noFill/>
              <a:ln w="12700" cap="flat" cmpd="sng">
                <a:solidFill>
                  <a:srgbClr val="82A6FD">
                    <a:alpha val="4902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p53"/>
              <p:cNvSpPr/>
              <p:nvPr/>
            </p:nvSpPr>
            <p:spPr>
              <a:xfrm>
                <a:off x="468157" y="1963496"/>
                <a:ext cx="45797" cy="37822"/>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128" name="Google Shape;128;p53"/>
            <p:cNvPicPr preferRelativeResize="0"/>
            <p:nvPr/>
          </p:nvPicPr>
          <p:blipFill rotWithShape="1">
            <a:blip r:embed="rId2">
              <a:alphaModFix/>
            </a:blip>
            <a:srcRect/>
            <a:stretch/>
          </p:blipFill>
          <p:spPr>
            <a:xfrm>
              <a:off x="6542796" y="4137"/>
              <a:ext cx="5649202" cy="6853863"/>
            </a:xfrm>
            <a:prstGeom prst="rect">
              <a:avLst/>
            </a:prstGeom>
            <a:noFill/>
            <a:ln>
              <a:noFill/>
            </a:ln>
          </p:spPr>
        </p:pic>
      </p:grpSp>
      <p:sp>
        <p:nvSpPr>
          <p:cNvPr id="129" name="Google Shape;129;p53"/>
          <p:cNvSpPr txBox="1">
            <a:spLocks noGrp="1"/>
          </p:cNvSpPr>
          <p:nvPr>
            <p:ph type="title"/>
          </p:nvPr>
        </p:nvSpPr>
        <p:spPr>
          <a:xfrm>
            <a:off x="835831" y="173735"/>
            <a:ext cx="4409400" cy="22038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3"/>
              </a:buClr>
              <a:buSzPts val="3200"/>
              <a:buFont typeface="Arial"/>
              <a:buNone/>
              <a:defRPr sz="3200" cap="none">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53"/>
          <p:cNvSpPr txBox="1">
            <a:spLocks noGrp="1"/>
          </p:cNvSpPr>
          <p:nvPr>
            <p:ph type="body" idx="1"/>
          </p:nvPr>
        </p:nvSpPr>
        <p:spPr>
          <a:xfrm>
            <a:off x="831850" y="3079119"/>
            <a:ext cx="4413300" cy="27528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1800"/>
              <a:buNone/>
              <a:defRPr sz="1800">
                <a:solidFill>
                  <a:schemeClr val="lt1"/>
                </a:solidFill>
                <a:latin typeface="Arial"/>
                <a:ea typeface="Arial"/>
                <a:cs typeface="Arial"/>
                <a:sym typeface="Arial"/>
              </a:defRPr>
            </a:lvl1pPr>
            <a:lvl2pPr marL="914400" lvl="1" indent="-330200" algn="l">
              <a:lnSpc>
                <a:spcPct val="120000"/>
              </a:lnSpc>
              <a:spcBef>
                <a:spcPts val="1000"/>
              </a:spcBef>
              <a:spcAft>
                <a:spcPts val="0"/>
              </a:spcAft>
              <a:buClr>
                <a:schemeClr val="accent3"/>
              </a:buClr>
              <a:buSzPts val="1600"/>
              <a:buChar char="•"/>
              <a:defRPr sz="1600">
                <a:solidFill>
                  <a:schemeClr val="lt1"/>
                </a:solidFill>
                <a:latin typeface="Arial"/>
                <a:ea typeface="Arial"/>
                <a:cs typeface="Arial"/>
                <a:sym typeface="Arial"/>
              </a:defRPr>
            </a:lvl2pPr>
            <a:lvl3pPr marL="1371600" lvl="2" indent="-317500" algn="l">
              <a:lnSpc>
                <a:spcPct val="120000"/>
              </a:lnSpc>
              <a:spcBef>
                <a:spcPts val="1000"/>
              </a:spcBef>
              <a:spcAft>
                <a:spcPts val="0"/>
              </a:spcAft>
              <a:buClr>
                <a:schemeClr val="accent3"/>
              </a:buClr>
              <a:buSzPts val="1400"/>
              <a:buChar char="•"/>
              <a:defRPr sz="1400">
                <a:solidFill>
                  <a:schemeClr val="lt1"/>
                </a:solidFill>
                <a:latin typeface="Arial"/>
                <a:ea typeface="Arial"/>
                <a:cs typeface="Arial"/>
                <a:sym typeface="Arial"/>
              </a:defRPr>
            </a:lvl3pPr>
            <a:lvl4pPr marL="1828800" lvl="3" indent="-304800" algn="l">
              <a:lnSpc>
                <a:spcPct val="120000"/>
              </a:lnSpc>
              <a:spcBef>
                <a:spcPts val="1000"/>
              </a:spcBef>
              <a:spcAft>
                <a:spcPts val="0"/>
              </a:spcAft>
              <a:buClr>
                <a:schemeClr val="accent3"/>
              </a:buClr>
              <a:buSzPts val="1200"/>
              <a:buChar char="•"/>
              <a:defRPr sz="1200">
                <a:solidFill>
                  <a:schemeClr val="lt1"/>
                </a:solidFill>
                <a:latin typeface="Arial"/>
                <a:ea typeface="Arial"/>
                <a:cs typeface="Arial"/>
                <a:sym typeface="Arial"/>
              </a:defRPr>
            </a:lvl4pPr>
            <a:lvl5pPr marL="2286000" lvl="4" indent="-304800" algn="l">
              <a:lnSpc>
                <a:spcPct val="120000"/>
              </a:lnSpc>
              <a:spcBef>
                <a:spcPts val="1000"/>
              </a:spcBef>
              <a:spcAft>
                <a:spcPts val="0"/>
              </a:spcAft>
              <a:buClr>
                <a:schemeClr val="accent3"/>
              </a:buClr>
              <a:buSzPts val="1200"/>
              <a:buChar char="•"/>
              <a:defRPr sz="12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1" name="Google Shape;131;p53"/>
          <p:cNvCxnSpPr/>
          <p:nvPr/>
        </p:nvCxnSpPr>
        <p:spPr>
          <a:xfrm>
            <a:off x="835831" y="2679192"/>
            <a:ext cx="4101900" cy="0"/>
          </a:xfrm>
          <a:prstGeom prst="straightConnector1">
            <a:avLst/>
          </a:prstGeom>
          <a:noFill/>
          <a:ln w="25400" cap="flat" cmpd="sng">
            <a:solidFill>
              <a:srgbClr val="022C94"/>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6_Title and 2 column">
  <p:cSld name="6_Title and 2 column">
    <p:spTree>
      <p:nvGrpSpPr>
        <p:cNvPr id="1" name="Shape 19"/>
        <p:cNvGrpSpPr/>
        <p:nvPr/>
      </p:nvGrpSpPr>
      <p:grpSpPr>
        <a:xfrm>
          <a:off x="0" y="0"/>
          <a:ext cx="0" cy="0"/>
          <a:chOff x="0" y="0"/>
          <a:chExt cx="0" cy="0"/>
        </a:xfrm>
      </p:grpSpPr>
      <p:pic>
        <p:nvPicPr>
          <p:cNvPr id="20" name="Google Shape;20;p41"/>
          <p:cNvPicPr preferRelativeResize="0"/>
          <p:nvPr/>
        </p:nvPicPr>
        <p:blipFill rotWithShape="1">
          <a:blip r:embed="rId2">
            <a:alphaModFix/>
          </a:blip>
          <a:srcRect/>
          <a:stretch/>
        </p:blipFill>
        <p:spPr>
          <a:xfrm>
            <a:off x="0" y="-6350"/>
            <a:ext cx="2356339" cy="6853863"/>
          </a:xfrm>
          <a:prstGeom prst="rect">
            <a:avLst/>
          </a:prstGeom>
          <a:noFill/>
          <a:ln>
            <a:noFill/>
          </a:ln>
        </p:spPr>
      </p:pic>
      <p:sp>
        <p:nvSpPr>
          <p:cNvPr id="21" name="Google Shape;21;p41"/>
          <p:cNvSpPr/>
          <p:nvPr/>
        </p:nvSpPr>
        <p:spPr>
          <a:xfrm>
            <a:off x="2356339" y="-6350"/>
            <a:ext cx="9831900" cy="6864300"/>
          </a:xfrm>
          <a:prstGeom prst="rect">
            <a:avLst/>
          </a:prstGeom>
          <a:solidFill>
            <a:schemeClr val="dk1">
              <a:alpha val="702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cxnSp>
        <p:nvCxnSpPr>
          <p:cNvPr id="22" name="Google Shape;22;p41"/>
          <p:cNvCxnSpPr/>
          <p:nvPr/>
        </p:nvCxnSpPr>
        <p:spPr>
          <a:xfrm>
            <a:off x="3305669" y="2002443"/>
            <a:ext cx="7922100" cy="0"/>
          </a:xfrm>
          <a:prstGeom prst="straightConnector1">
            <a:avLst/>
          </a:prstGeom>
          <a:noFill/>
          <a:ln w="25400" cap="flat" cmpd="sng">
            <a:solidFill>
              <a:srgbClr val="022C94"/>
            </a:solidFill>
            <a:prstDash val="solid"/>
            <a:miter lim="800000"/>
            <a:headEnd type="none" w="sm" len="sm"/>
            <a:tailEnd type="none" w="sm" len="sm"/>
          </a:ln>
        </p:spPr>
      </p:cxnSp>
      <p:sp>
        <p:nvSpPr>
          <p:cNvPr id="23" name="Google Shape;23;p41"/>
          <p:cNvSpPr txBox="1">
            <a:spLocks noGrp="1"/>
          </p:cNvSpPr>
          <p:nvPr>
            <p:ph type="title"/>
          </p:nvPr>
        </p:nvSpPr>
        <p:spPr>
          <a:xfrm>
            <a:off x="3305669" y="113097"/>
            <a:ext cx="7420800" cy="1656300"/>
          </a:xfrm>
          <a:prstGeom prst="rect">
            <a:avLst/>
          </a:prstGeom>
          <a:noFill/>
          <a:ln>
            <a:noFill/>
          </a:ln>
        </p:spPr>
        <p:txBody>
          <a:bodyPr spcFirstLastPara="1" wrap="square" lIns="0" tIns="45700" rIns="91425" bIns="45700" anchor="b" anchorCtr="0">
            <a:noAutofit/>
          </a:bodyPr>
          <a:lstStyle>
            <a:lvl1pPr lvl="0" algn="l">
              <a:lnSpc>
                <a:spcPct val="90000"/>
              </a:lnSpc>
              <a:spcBef>
                <a:spcPts val="0"/>
              </a:spcBef>
              <a:spcAft>
                <a:spcPts val="0"/>
              </a:spcAft>
              <a:buClr>
                <a:srgbClr val="1BDEF5"/>
              </a:buClr>
              <a:buSzPts val="3200"/>
              <a:buFont typeface="Arial"/>
              <a:buNone/>
              <a:defRPr sz="3200" cap="none">
                <a:solidFill>
                  <a:srgbClr val="1BDEF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1"/>
          <p:cNvSpPr txBox="1">
            <a:spLocks noGrp="1"/>
          </p:cNvSpPr>
          <p:nvPr>
            <p:ph type="body" idx="1"/>
          </p:nvPr>
        </p:nvSpPr>
        <p:spPr>
          <a:xfrm>
            <a:off x="3305669" y="2470150"/>
            <a:ext cx="7420800" cy="3676500"/>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accent3"/>
              </a:buClr>
              <a:buSzPts val="1800"/>
              <a:buFont typeface="Arial"/>
              <a:buChar char="•"/>
              <a:defRPr sz="1800">
                <a:solidFill>
                  <a:schemeClr val="lt1"/>
                </a:solidFill>
                <a:latin typeface="Arial"/>
                <a:ea typeface="Arial"/>
                <a:cs typeface="Arial"/>
                <a:sym typeface="Arial"/>
              </a:defRPr>
            </a:lvl1pPr>
            <a:lvl2pPr marL="914400" lvl="1" indent="-330200" algn="l">
              <a:lnSpc>
                <a:spcPct val="120000"/>
              </a:lnSpc>
              <a:spcBef>
                <a:spcPts val="1000"/>
              </a:spcBef>
              <a:spcAft>
                <a:spcPts val="0"/>
              </a:spcAft>
              <a:buClr>
                <a:schemeClr val="accent3"/>
              </a:buClr>
              <a:buSzPts val="1600"/>
              <a:buFont typeface="Arial"/>
              <a:buChar char="•"/>
              <a:defRPr sz="1600">
                <a:solidFill>
                  <a:schemeClr val="lt1"/>
                </a:solidFill>
                <a:latin typeface="Arial"/>
                <a:ea typeface="Arial"/>
                <a:cs typeface="Arial"/>
                <a:sym typeface="Arial"/>
              </a:defRPr>
            </a:lvl2pPr>
            <a:lvl3pPr marL="1371600" lvl="2" indent="-317500" algn="l">
              <a:lnSpc>
                <a:spcPct val="120000"/>
              </a:lnSpc>
              <a:spcBef>
                <a:spcPts val="1000"/>
              </a:spcBef>
              <a:spcAft>
                <a:spcPts val="0"/>
              </a:spcAft>
              <a:buClr>
                <a:schemeClr val="accent3"/>
              </a:buClr>
              <a:buSzPts val="1400"/>
              <a:buFont typeface="Arial"/>
              <a:buChar char="•"/>
              <a:defRPr sz="1400">
                <a:solidFill>
                  <a:schemeClr val="lt1"/>
                </a:solidFill>
                <a:latin typeface="Arial"/>
                <a:ea typeface="Arial"/>
                <a:cs typeface="Arial"/>
                <a:sym typeface="Arial"/>
              </a:defRPr>
            </a:lvl3pPr>
            <a:lvl4pPr marL="1828800" lvl="3" indent="-304800" algn="l">
              <a:lnSpc>
                <a:spcPct val="120000"/>
              </a:lnSpc>
              <a:spcBef>
                <a:spcPts val="1000"/>
              </a:spcBef>
              <a:spcAft>
                <a:spcPts val="0"/>
              </a:spcAft>
              <a:buClr>
                <a:schemeClr val="accent3"/>
              </a:buClr>
              <a:buSzPts val="1200"/>
              <a:buFont typeface="Arial"/>
              <a:buChar char="•"/>
              <a:defRPr sz="1200">
                <a:solidFill>
                  <a:schemeClr val="lt1"/>
                </a:solidFill>
                <a:latin typeface="Arial"/>
                <a:ea typeface="Arial"/>
                <a:cs typeface="Arial"/>
                <a:sym typeface="Arial"/>
              </a:defRPr>
            </a:lvl4pPr>
            <a:lvl5pPr marL="2286000" lvl="4" indent="-304800" algn="l">
              <a:lnSpc>
                <a:spcPct val="120000"/>
              </a:lnSpc>
              <a:spcBef>
                <a:spcPts val="1000"/>
              </a:spcBef>
              <a:spcAft>
                <a:spcPts val="0"/>
              </a:spcAft>
              <a:buClr>
                <a:schemeClr val="accent3"/>
              </a:buClr>
              <a:buSzPts val="1200"/>
              <a:buFont typeface="Arial"/>
              <a:buChar char="•"/>
              <a:defRPr sz="1200">
                <a:solidFill>
                  <a:schemeClr val="lt1"/>
                </a:solidFill>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41"/>
          <p:cNvSpPr txBox="1">
            <a:spLocks noGrp="1"/>
          </p:cNvSpPr>
          <p:nvPr>
            <p:ph type="ftr" idx="11"/>
          </p:nvPr>
        </p:nvSpPr>
        <p:spPr>
          <a:xfrm>
            <a:off x="336405" y="6237287"/>
            <a:ext cx="41148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1"/>
          <p:cNvSpPr txBox="1">
            <a:spLocks noGrp="1"/>
          </p:cNvSpPr>
          <p:nvPr>
            <p:ph type="sldNum" idx="12"/>
          </p:nvPr>
        </p:nvSpPr>
        <p:spPr>
          <a:xfrm>
            <a:off x="9140971" y="6226198"/>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Arial"/>
                <a:ea typeface="Arial"/>
                <a:cs typeface="Arial"/>
                <a:sym typeface="Arial"/>
              </a:defRPr>
            </a:lvl1pPr>
            <a:lvl2pPr marL="0" lvl="1" indent="0" algn="r">
              <a:spcBef>
                <a:spcPts val="0"/>
              </a:spcBef>
              <a:buNone/>
              <a:defRPr sz="1200" b="0" i="0" u="none" strike="noStrike" cap="none">
                <a:solidFill>
                  <a:schemeClr val="lt1"/>
                </a:solidFill>
                <a:latin typeface="Arial"/>
                <a:ea typeface="Arial"/>
                <a:cs typeface="Arial"/>
                <a:sym typeface="Arial"/>
              </a:defRPr>
            </a:lvl2pPr>
            <a:lvl3pPr marL="0" lvl="2" indent="0" algn="r">
              <a:spcBef>
                <a:spcPts val="0"/>
              </a:spcBef>
              <a:buNone/>
              <a:defRPr sz="1200" b="0" i="0" u="none" strike="noStrike" cap="none">
                <a:solidFill>
                  <a:schemeClr val="lt1"/>
                </a:solidFill>
                <a:latin typeface="Arial"/>
                <a:ea typeface="Arial"/>
                <a:cs typeface="Arial"/>
                <a:sym typeface="Arial"/>
              </a:defRPr>
            </a:lvl3pPr>
            <a:lvl4pPr marL="0" lvl="3" indent="0" algn="r">
              <a:spcBef>
                <a:spcPts val="0"/>
              </a:spcBef>
              <a:buNone/>
              <a:defRPr sz="1200" b="0" i="0" u="none" strike="noStrike" cap="none">
                <a:solidFill>
                  <a:schemeClr val="lt1"/>
                </a:solidFill>
                <a:latin typeface="Arial"/>
                <a:ea typeface="Arial"/>
                <a:cs typeface="Arial"/>
                <a:sym typeface="Arial"/>
              </a:defRPr>
            </a:lvl4pPr>
            <a:lvl5pPr marL="0" lvl="4" indent="0" algn="r">
              <a:spcBef>
                <a:spcPts val="0"/>
              </a:spcBef>
              <a:buNone/>
              <a:defRPr sz="1200" b="0" i="0" u="none" strike="noStrike" cap="none">
                <a:solidFill>
                  <a:schemeClr val="lt1"/>
                </a:solidFill>
                <a:latin typeface="Arial"/>
                <a:ea typeface="Arial"/>
                <a:cs typeface="Arial"/>
                <a:sym typeface="Arial"/>
              </a:defRPr>
            </a:lvl5pPr>
            <a:lvl6pPr marL="0" lvl="5" indent="0" algn="r">
              <a:spcBef>
                <a:spcPts val="0"/>
              </a:spcBef>
              <a:buNone/>
              <a:defRPr sz="1200" b="0" i="0" u="none" strike="noStrike" cap="none">
                <a:solidFill>
                  <a:schemeClr val="lt1"/>
                </a:solidFill>
                <a:latin typeface="Arial"/>
                <a:ea typeface="Arial"/>
                <a:cs typeface="Arial"/>
                <a:sym typeface="Arial"/>
              </a:defRPr>
            </a:lvl6pPr>
            <a:lvl7pPr marL="0" lvl="6" indent="0" algn="r">
              <a:spcBef>
                <a:spcPts val="0"/>
              </a:spcBef>
              <a:buNone/>
              <a:defRPr sz="1200" b="0" i="0" u="none" strike="noStrike" cap="none">
                <a:solidFill>
                  <a:schemeClr val="lt1"/>
                </a:solidFill>
                <a:latin typeface="Arial"/>
                <a:ea typeface="Arial"/>
                <a:cs typeface="Arial"/>
                <a:sym typeface="Arial"/>
              </a:defRPr>
            </a:lvl7pPr>
            <a:lvl8pPr marL="0" lvl="7" indent="0" algn="r">
              <a:spcBef>
                <a:spcPts val="0"/>
              </a:spcBef>
              <a:buNone/>
              <a:defRPr sz="1200" b="0" i="0" u="none" strike="noStrike" cap="none">
                <a:solidFill>
                  <a:schemeClr val="lt1"/>
                </a:solidFill>
                <a:latin typeface="Arial"/>
                <a:ea typeface="Arial"/>
                <a:cs typeface="Arial"/>
                <a:sym typeface="Arial"/>
              </a:defRPr>
            </a:lvl8pPr>
            <a:lvl9pPr marL="0" lvl="8" indent="0" algn="r">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3">
  <p:cSld name="Title and Content 3">
    <p:spTree>
      <p:nvGrpSpPr>
        <p:cNvPr id="1" name="Shape 27"/>
        <p:cNvGrpSpPr/>
        <p:nvPr/>
      </p:nvGrpSpPr>
      <p:grpSpPr>
        <a:xfrm>
          <a:off x="0" y="0"/>
          <a:ext cx="0" cy="0"/>
          <a:chOff x="0" y="0"/>
          <a:chExt cx="0" cy="0"/>
        </a:xfrm>
      </p:grpSpPr>
      <p:grpSp>
        <p:nvGrpSpPr>
          <p:cNvPr id="28" name="Google Shape;28;p42"/>
          <p:cNvGrpSpPr/>
          <p:nvPr/>
        </p:nvGrpSpPr>
        <p:grpSpPr>
          <a:xfrm>
            <a:off x="0" y="-6350"/>
            <a:ext cx="12185770" cy="6864300"/>
            <a:chOff x="0" y="-6350"/>
            <a:chExt cx="12185770" cy="6864300"/>
          </a:xfrm>
        </p:grpSpPr>
        <p:sp>
          <p:nvSpPr>
            <p:cNvPr id="29" name="Google Shape;29;p42"/>
            <p:cNvSpPr/>
            <p:nvPr/>
          </p:nvSpPr>
          <p:spPr>
            <a:xfrm>
              <a:off x="0" y="-6350"/>
              <a:ext cx="6160500" cy="6864300"/>
            </a:xfrm>
            <a:prstGeom prst="rect">
              <a:avLst/>
            </a:prstGeom>
            <a:solidFill>
              <a:schemeClr val="dk1">
                <a:alpha val="702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0" name="Google Shape;30;p42"/>
            <p:cNvPicPr preferRelativeResize="0"/>
            <p:nvPr/>
          </p:nvPicPr>
          <p:blipFill rotWithShape="1">
            <a:blip r:embed="rId2">
              <a:alphaModFix/>
            </a:blip>
            <a:srcRect/>
            <a:stretch/>
          </p:blipFill>
          <p:spPr>
            <a:xfrm rot="5400000">
              <a:off x="5750267" y="410125"/>
              <a:ext cx="6845628" cy="6025377"/>
            </a:xfrm>
            <a:prstGeom prst="rect">
              <a:avLst/>
            </a:prstGeom>
            <a:noFill/>
            <a:ln>
              <a:noFill/>
            </a:ln>
          </p:spPr>
        </p:pic>
        <p:grpSp>
          <p:nvGrpSpPr>
            <p:cNvPr id="31" name="Google Shape;31;p42"/>
            <p:cNvGrpSpPr/>
            <p:nvPr/>
          </p:nvGrpSpPr>
          <p:grpSpPr>
            <a:xfrm rot="10800000">
              <a:off x="5304808" y="259651"/>
              <a:ext cx="584163" cy="390102"/>
              <a:chOff x="1876516" y="596691"/>
              <a:chExt cx="584163" cy="390102"/>
            </a:xfrm>
          </p:grpSpPr>
          <p:sp>
            <p:nvSpPr>
              <p:cNvPr id="32" name="Google Shape;32;p42"/>
              <p:cNvSpPr/>
              <p:nvPr/>
            </p:nvSpPr>
            <p:spPr>
              <a:xfrm>
                <a:off x="1876516" y="842493"/>
                <a:ext cx="144300" cy="144300"/>
              </a:xfrm>
              <a:prstGeom prst="ellipse">
                <a:avLst/>
              </a:prstGeom>
              <a:noFill/>
              <a:ln w="12700" cap="flat" cmpd="sng">
                <a:solidFill>
                  <a:srgbClr val="82A6FD">
                    <a:alpha val="4902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3" name="Google Shape;33;p42"/>
              <p:cNvSpPr/>
              <p:nvPr/>
            </p:nvSpPr>
            <p:spPr>
              <a:xfrm>
                <a:off x="2360199" y="596691"/>
                <a:ext cx="100480" cy="100480"/>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34" name="Google Shape;34;p42"/>
          <p:cNvSpPr txBox="1">
            <a:spLocks noGrp="1"/>
          </p:cNvSpPr>
          <p:nvPr>
            <p:ph type="title"/>
          </p:nvPr>
        </p:nvSpPr>
        <p:spPr>
          <a:xfrm>
            <a:off x="838201" y="365125"/>
            <a:ext cx="4466400" cy="19368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BDEF5"/>
              </a:buClr>
              <a:buSzPts val="3200"/>
              <a:buFont typeface="Arial"/>
              <a:buNone/>
              <a:defRPr sz="3200" cap="none">
                <a:solidFill>
                  <a:srgbClr val="1BDEF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5" name="Google Shape;35;p42"/>
          <p:cNvCxnSpPr/>
          <p:nvPr/>
        </p:nvCxnSpPr>
        <p:spPr>
          <a:xfrm>
            <a:off x="835831" y="2620500"/>
            <a:ext cx="4471800" cy="0"/>
          </a:xfrm>
          <a:prstGeom prst="straightConnector1">
            <a:avLst/>
          </a:prstGeom>
          <a:noFill/>
          <a:ln w="25400" cap="flat" cmpd="sng">
            <a:solidFill>
              <a:srgbClr val="022C94"/>
            </a:solidFill>
            <a:prstDash val="solid"/>
            <a:miter lim="800000"/>
            <a:headEnd type="none" w="sm" len="sm"/>
            <a:tailEnd type="none" w="sm" len="sm"/>
          </a:ln>
        </p:spPr>
      </p:cxnSp>
      <p:sp>
        <p:nvSpPr>
          <p:cNvPr id="36" name="Google Shape;36;p42"/>
          <p:cNvSpPr txBox="1">
            <a:spLocks noGrp="1"/>
          </p:cNvSpPr>
          <p:nvPr>
            <p:ph type="body" idx="1"/>
          </p:nvPr>
        </p:nvSpPr>
        <p:spPr>
          <a:xfrm>
            <a:off x="838201" y="3097848"/>
            <a:ext cx="4466400" cy="34053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1800"/>
              <a:buNone/>
              <a:defRPr sz="1800">
                <a:solidFill>
                  <a:schemeClr val="lt1"/>
                </a:solidFill>
                <a:latin typeface="Arial"/>
                <a:ea typeface="Arial"/>
                <a:cs typeface="Arial"/>
                <a:sym typeface="Arial"/>
              </a:defRPr>
            </a:lvl1pPr>
            <a:lvl2pPr marL="914400" lvl="1" indent="-330200" algn="l">
              <a:lnSpc>
                <a:spcPct val="120000"/>
              </a:lnSpc>
              <a:spcBef>
                <a:spcPts val="1000"/>
              </a:spcBef>
              <a:spcAft>
                <a:spcPts val="0"/>
              </a:spcAft>
              <a:buSzPts val="1600"/>
              <a:buChar char="•"/>
              <a:defRPr sz="1600">
                <a:solidFill>
                  <a:schemeClr val="lt1"/>
                </a:solidFill>
                <a:latin typeface="Arial"/>
                <a:ea typeface="Arial"/>
                <a:cs typeface="Arial"/>
                <a:sym typeface="Arial"/>
              </a:defRPr>
            </a:lvl2pPr>
            <a:lvl3pPr marL="1371600" lvl="2" indent="-317500" algn="l">
              <a:lnSpc>
                <a:spcPct val="120000"/>
              </a:lnSpc>
              <a:spcBef>
                <a:spcPts val="1000"/>
              </a:spcBef>
              <a:spcAft>
                <a:spcPts val="0"/>
              </a:spcAft>
              <a:buSzPts val="1400"/>
              <a:buChar char="•"/>
              <a:defRPr sz="1400">
                <a:solidFill>
                  <a:schemeClr val="lt1"/>
                </a:solidFill>
                <a:latin typeface="Arial"/>
                <a:ea typeface="Arial"/>
                <a:cs typeface="Arial"/>
                <a:sym typeface="Arial"/>
              </a:defRPr>
            </a:lvl3pPr>
            <a:lvl4pPr marL="1828800" lvl="3" indent="-304800" algn="l">
              <a:lnSpc>
                <a:spcPct val="120000"/>
              </a:lnSpc>
              <a:spcBef>
                <a:spcPts val="1000"/>
              </a:spcBef>
              <a:spcAft>
                <a:spcPts val="0"/>
              </a:spcAft>
              <a:buSzPts val="1200"/>
              <a:buChar char="•"/>
              <a:defRPr sz="1200">
                <a:solidFill>
                  <a:schemeClr val="lt1"/>
                </a:solidFill>
                <a:latin typeface="Arial"/>
                <a:ea typeface="Arial"/>
                <a:cs typeface="Arial"/>
                <a:sym typeface="Arial"/>
              </a:defRPr>
            </a:lvl4pPr>
            <a:lvl5pPr marL="2286000" lvl="4" indent="-304800" algn="l">
              <a:lnSpc>
                <a:spcPct val="120000"/>
              </a:lnSpc>
              <a:spcBef>
                <a:spcPts val="1000"/>
              </a:spcBef>
              <a:spcAft>
                <a:spcPts val="0"/>
              </a:spcAft>
              <a:buSzPts val="1200"/>
              <a:buChar char="•"/>
              <a:defRPr sz="1200">
                <a:solidFill>
                  <a:schemeClr val="lt1"/>
                </a:solidFill>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and 2 column">
  <p:cSld name="4_Title and 2 column">
    <p:spTree>
      <p:nvGrpSpPr>
        <p:cNvPr id="1" name="Shape 37"/>
        <p:cNvGrpSpPr/>
        <p:nvPr/>
      </p:nvGrpSpPr>
      <p:grpSpPr>
        <a:xfrm>
          <a:off x="0" y="0"/>
          <a:ext cx="0" cy="0"/>
          <a:chOff x="0" y="0"/>
          <a:chExt cx="0" cy="0"/>
        </a:xfrm>
      </p:grpSpPr>
      <p:sp>
        <p:nvSpPr>
          <p:cNvPr id="38" name="Google Shape;38;p43"/>
          <p:cNvSpPr/>
          <p:nvPr/>
        </p:nvSpPr>
        <p:spPr>
          <a:xfrm>
            <a:off x="321869" y="343814"/>
            <a:ext cx="11550600" cy="6210600"/>
          </a:xfrm>
          <a:prstGeom prst="rect">
            <a:avLst/>
          </a:prstGeom>
          <a:solidFill>
            <a:schemeClr val="dk1">
              <a:alpha val="702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 name="Google Shape;39;p43"/>
          <p:cNvSpPr txBox="1">
            <a:spLocks noGrp="1"/>
          </p:cNvSpPr>
          <p:nvPr>
            <p:ph type="title"/>
          </p:nvPr>
        </p:nvSpPr>
        <p:spPr>
          <a:xfrm>
            <a:off x="321869" y="579120"/>
            <a:ext cx="11548200" cy="27333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3200"/>
              <a:buFont typeface="Arial"/>
              <a:buNone/>
              <a:defRPr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43"/>
          <p:cNvSpPr txBox="1">
            <a:spLocks noGrp="1"/>
          </p:cNvSpPr>
          <p:nvPr>
            <p:ph type="subTitle" idx="1"/>
          </p:nvPr>
        </p:nvSpPr>
        <p:spPr>
          <a:xfrm>
            <a:off x="321868" y="3484615"/>
            <a:ext cx="11562300" cy="23880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rgbClr val="1BDEF5"/>
              </a:buClr>
              <a:buSzPts val="6000"/>
              <a:buNone/>
              <a:defRPr sz="6000" b="0" i="0" cap="none">
                <a:solidFill>
                  <a:srgbClr val="1BDEF5"/>
                </a:solidFill>
                <a:latin typeface="Arial"/>
                <a:ea typeface="Arial"/>
                <a:cs typeface="Arial"/>
                <a:sym typeface="Aria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1" name="Google Shape;41;p43"/>
          <p:cNvSpPr txBox="1">
            <a:spLocks noGrp="1"/>
          </p:cNvSpPr>
          <p:nvPr>
            <p:ph type="ftr" idx="11"/>
          </p:nvPr>
        </p:nvSpPr>
        <p:spPr>
          <a:xfrm>
            <a:off x="336405" y="6237287"/>
            <a:ext cx="41148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3"/>
          <p:cNvSpPr txBox="1">
            <a:spLocks noGrp="1"/>
          </p:cNvSpPr>
          <p:nvPr>
            <p:ph type="sldNum" idx="12"/>
          </p:nvPr>
        </p:nvSpPr>
        <p:spPr>
          <a:xfrm>
            <a:off x="9140971" y="6226198"/>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Arial"/>
                <a:ea typeface="Arial"/>
                <a:cs typeface="Arial"/>
                <a:sym typeface="Arial"/>
              </a:defRPr>
            </a:lvl1pPr>
            <a:lvl2pPr marL="0" lvl="1" indent="0" algn="r">
              <a:spcBef>
                <a:spcPts val="0"/>
              </a:spcBef>
              <a:buNone/>
              <a:defRPr sz="1200">
                <a:solidFill>
                  <a:schemeClr val="lt1"/>
                </a:solidFill>
                <a:latin typeface="Arial"/>
                <a:ea typeface="Arial"/>
                <a:cs typeface="Arial"/>
                <a:sym typeface="Arial"/>
              </a:defRPr>
            </a:lvl2pPr>
            <a:lvl3pPr marL="0" lvl="2" indent="0" algn="r">
              <a:spcBef>
                <a:spcPts val="0"/>
              </a:spcBef>
              <a:buNone/>
              <a:defRPr sz="1200">
                <a:solidFill>
                  <a:schemeClr val="lt1"/>
                </a:solidFill>
                <a:latin typeface="Arial"/>
                <a:ea typeface="Arial"/>
                <a:cs typeface="Arial"/>
                <a:sym typeface="Arial"/>
              </a:defRPr>
            </a:lvl3pPr>
            <a:lvl4pPr marL="0" lvl="3" indent="0" algn="r">
              <a:spcBef>
                <a:spcPts val="0"/>
              </a:spcBef>
              <a:buNone/>
              <a:defRPr sz="1200">
                <a:solidFill>
                  <a:schemeClr val="lt1"/>
                </a:solidFill>
                <a:latin typeface="Arial"/>
                <a:ea typeface="Arial"/>
                <a:cs typeface="Arial"/>
                <a:sym typeface="Arial"/>
              </a:defRPr>
            </a:lvl4pPr>
            <a:lvl5pPr marL="0" lvl="4" indent="0" algn="r">
              <a:spcBef>
                <a:spcPts val="0"/>
              </a:spcBef>
              <a:buNone/>
              <a:defRPr sz="1200">
                <a:solidFill>
                  <a:schemeClr val="lt1"/>
                </a:solidFill>
                <a:latin typeface="Arial"/>
                <a:ea typeface="Arial"/>
                <a:cs typeface="Arial"/>
                <a:sym typeface="Arial"/>
              </a:defRPr>
            </a:lvl5pPr>
            <a:lvl6pPr marL="0" lvl="5" indent="0" algn="r">
              <a:spcBef>
                <a:spcPts val="0"/>
              </a:spcBef>
              <a:buNone/>
              <a:defRPr sz="1200">
                <a:solidFill>
                  <a:schemeClr val="lt1"/>
                </a:solidFill>
                <a:latin typeface="Arial"/>
                <a:ea typeface="Arial"/>
                <a:cs typeface="Arial"/>
                <a:sym typeface="Arial"/>
              </a:defRPr>
            </a:lvl6pPr>
            <a:lvl7pPr marL="0" lvl="6" indent="0" algn="r">
              <a:spcBef>
                <a:spcPts val="0"/>
              </a:spcBef>
              <a:buNone/>
              <a:defRPr sz="1200">
                <a:solidFill>
                  <a:schemeClr val="lt1"/>
                </a:solidFill>
                <a:latin typeface="Arial"/>
                <a:ea typeface="Arial"/>
                <a:cs typeface="Arial"/>
                <a:sym typeface="Arial"/>
              </a:defRPr>
            </a:lvl7pPr>
            <a:lvl8pPr marL="0" lvl="7" indent="0" algn="r">
              <a:spcBef>
                <a:spcPts val="0"/>
              </a:spcBef>
              <a:buNone/>
              <a:defRPr sz="1200">
                <a:solidFill>
                  <a:schemeClr val="lt1"/>
                </a:solidFill>
                <a:latin typeface="Arial"/>
                <a:ea typeface="Arial"/>
                <a:cs typeface="Arial"/>
                <a:sym typeface="Arial"/>
              </a:defRPr>
            </a:lvl8pPr>
            <a:lvl9pPr marL="0" lvl="8" indent="0" algn="r">
              <a:spcBef>
                <a:spcPts val="0"/>
              </a:spcBef>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p:cSld name="Title and 2 column">
    <p:spTree>
      <p:nvGrpSpPr>
        <p:cNvPr id="1" name="Shape 43"/>
        <p:cNvGrpSpPr/>
        <p:nvPr/>
      </p:nvGrpSpPr>
      <p:grpSpPr>
        <a:xfrm>
          <a:off x="0" y="0"/>
          <a:ext cx="0" cy="0"/>
          <a:chOff x="0" y="0"/>
          <a:chExt cx="0" cy="0"/>
        </a:xfrm>
      </p:grpSpPr>
      <p:sp>
        <p:nvSpPr>
          <p:cNvPr id="44" name="Google Shape;44;p44"/>
          <p:cNvSpPr/>
          <p:nvPr/>
        </p:nvSpPr>
        <p:spPr>
          <a:xfrm>
            <a:off x="321869" y="343814"/>
            <a:ext cx="11550600" cy="6210600"/>
          </a:xfrm>
          <a:prstGeom prst="rect">
            <a:avLst/>
          </a:prstGeom>
          <a:solidFill>
            <a:schemeClr val="dk1">
              <a:alpha val="702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45" name="Google Shape;45;p44"/>
          <p:cNvCxnSpPr/>
          <p:nvPr/>
        </p:nvCxnSpPr>
        <p:spPr>
          <a:xfrm>
            <a:off x="807039" y="1991547"/>
            <a:ext cx="10546800" cy="0"/>
          </a:xfrm>
          <a:prstGeom prst="straightConnector1">
            <a:avLst/>
          </a:prstGeom>
          <a:noFill/>
          <a:ln w="25400" cap="flat" cmpd="sng">
            <a:solidFill>
              <a:srgbClr val="022C94"/>
            </a:solidFill>
            <a:prstDash val="solid"/>
            <a:miter lim="800000"/>
            <a:headEnd type="none" w="sm" len="sm"/>
            <a:tailEnd type="none" w="sm" len="sm"/>
          </a:ln>
        </p:spPr>
      </p:cxnSp>
      <p:sp>
        <p:nvSpPr>
          <p:cNvPr id="46" name="Google Shape;46;p44"/>
          <p:cNvSpPr txBox="1">
            <a:spLocks noGrp="1"/>
          </p:cNvSpPr>
          <p:nvPr>
            <p:ph type="title"/>
          </p:nvPr>
        </p:nvSpPr>
        <p:spPr>
          <a:xfrm>
            <a:off x="835370" y="643842"/>
            <a:ext cx="10515600" cy="1140900"/>
          </a:xfrm>
          <a:prstGeom prst="rect">
            <a:avLst/>
          </a:prstGeom>
          <a:noFill/>
          <a:ln>
            <a:noFill/>
          </a:ln>
        </p:spPr>
        <p:txBody>
          <a:bodyPr spcFirstLastPara="1" wrap="square" lIns="0" tIns="45700" rIns="91425" bIns="45700" anchor="b" anchorCtr="0">
            <a:noAutofit/>
          </a:bodyPr>
          <a:lstStyle>
            <a:lvl1pPr lvl="0" algn="l">
              <a:lnSpc>
                <a:spcPct val="90000"/>
              </a:lnSpc>
              <a:spcBef>
                <a:spcPts val="0"/>
              </a:spcBef>
              <a:spcAft>
                <a:spcPts val="0"/>
              </a:spcAft>
              <a:buClr>
                <a:srgbClr val="1BDEF5"/>
              </a:buClr>
              <a:buSzPts val="3200"/>
              <a:buFont typeface="Arial"/>
              <a:buNone/>
              <a:defRPr sz="3200" cap="none">
                <a:solidFill>
                  <a:srgbClr val="1BDEF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7" name="Google Shape;47;p44"/>
          <p:cNvCxnSpPr/>
          <p:nvPr/>
        </p:nvCxnSpPr>
        <p:spPr>
          <a:xfrm>
            <a:off x="807039" y="1983705"/>
            <a:ext cx="10435500" cy="0"/>
          </a:xfrm>
          <a:prstGeom prst="straightConnector1">
            <a:avLst/>
          </a:prstGeom>
          <a:noFill/>
          <a:ln w="25400" cap="flat" cmpd="sng">
            <a:solidFill>
              <a:srgbClr val="022C94"/>
            </a:solidFill>
            <a:prstDash val="solid"/>
            <a:miter lim="800000"/>
            <a:headEnd type="none" w="sm" len="sm"/>
            <a:tailEnd type="none" w="sm" len="sm"/>
          </a:ln>
        </p:spPr>
      </p:cxnSp>
      <p:sp>
        <p:nvSpPr>
          <p:cNvPr id="48" name="Google Shape;48;p44"/>
          <p:cNvSpPr txBox="1">
            <a:spLocks noGrp="1"/>
          </p:cNvSpPr>
          <p:nvPr>
            <p:ph type="ftr" idx="11"/>
          </p:nvPr>
        </p:nvSpPr>
        <p:spPr>
          <a:xfrm>
            <a:off x="336405" y="6237287"/>
            <a:ext cx="41148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4"/>
          <p:cNvSpPr txBox="1">
            <a:spLocks noGrp="1"/>
          </p:cNvSpPr>
          <p:nvPr>
            <p:ph type="sldNum" idx="12"/>
          </p:nvPr>
        </p:nvSpPr>
        <p:spPr>
          <a:xfrm>
            <a:off x="9140971" y="6226198"/>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Arial"/>
                <a:ea typeface="Arial"/>
                <a:cs typeface="Arial"/>
                <a:sym typeface="Arial"/>
              </a:defRPr>
            </a:lvl1pPr>
            <a:lvl2pPr marL="0" lvl="1" indent="0" algn="r">
              <a:spcBef>
                <a:spcPts val="0"/>
              </a:spcBef>
              <a:buNone/>
              <a:defRPr sz="1200">
                <a:solidFill>
                  <a:schemeClr val="lt1"/>
                </a:solidFill>
                <a:latin typeface="Arial"/>
                <a:ea typeface="Arial"/>
                <a:cs typeface="Arial"/>
                <a:sym typeface="Arial"/>
              </a:defRPr>
            </a:lvl2pPr>
            <a:lvl3pPr marL="0" lvl="2" indent="0" algn="r">
              <a:spcBef>
                <a:spcPts val="0"/>
              </a:spcBef>
              <a:buNone/>
              <a:defRPr sz="1200">
                <a:solidFill>
                  <a:schemeClr val="lt1"/>
                </a:solidFill>
                <a:latin typeface="Arial"/>
                <a:ea typeface="Arial"/>
                <a:cs typeface="Arial"/>
                <a:sym typeface="Arial"/>
              </a:defRPr>
            </a:lvl3pPr>
            <a:lvl4pPr marL="0" lvl="3" indent="0" algn="r">
              <a:spcBef>
                <a:spcPts val="0"/>
              </a:spcBef>
              <a:buNone/>
              <a:defRPr sz="1200">
                <a:solidFill>
                  <a:schemeClr val="lt1"/>
                </a:solidFill>
                <a:latin typeface="Arial"/>
                <a:ea typeface="Arial"/>
                <a:cs typeface="Arial"/>
                <a:sym typeface="Arial"/>
              </a:defRPr>
            </a:lvl4pPr>
            <a:lvl5pPr marL="0" lvl="4" indent="0" algn="r">
              <a:spcBef>
                <a:spcPts val="0"/>
              </a:spcBef>
              <a:buNone/>
              <a:defRPr sz="1200">
                <a:solidFill>
                  <a:schemeClr val="lt1"/>
                </a:solidFill>
                <a:latin typeface="Arial"/>
                <a:ea typeface="Arial"/>
                <a:cs typeface="Arial"/>
                <a:sym typeface="Arial"/>
              </a:defRPr>
            </a:lvl5pPr>
            <a:lvl6pPr marL="0" lvl="5" indent="0" algn="r">
              <a:spcBef>
                <a:spcPts val="0"/>
              </a:spcBef>
              <a:buNone/>
              <a:defRPr sz="1200">
                <a:solidFill>
                  <a:schemeClr val="lt1"/>
                </a:solidFill>
                <a:latin typeface="Arial"/>
                <a:ea typeface="Arial"/>
                <a:cs typeface="Arial"/>
                <a:sym typeface="Arial"/>
              </a:defRPr>
            </a:lvl6pPr>
            <a:lvl7pPr marL="0" lvl="6" indent="0" algn="r">
              <a:spcBef>
                <a:spcPts val="0"/>
              </a:spcBef>
              <a:buNone/>
              <a:defRPr sz="1200">
                <a:solidFill>
                  <a:schemeClr val="lt1"/>
                </a:solidFill>
                <a:latin typeface="Arial"/>
                <a:ea typeface="Arial"/>
                <a:cs typeface="Arial"/>
                <a:sym typeface="Arial"/>
              </a:defRPr>
            </a:lvl7pPr>
            <a:lvl8pPr marL="0" lvl="7" indent="0" algn="r">
              <a:spcBef>
                <a:spcPts val="0"/>
              </a:spcBef>
              <a:buNone/>
              <a:defRPr sz="1200">
                <a:solidFill>
                  <a:schemeClr val="lt1"/>
                </a:solidFill>
                <a:latin typeface="Arial"/>
                <a:ea typeface="Arial"/>
                <a:cs typeface="Arial"/>
                <a:sym typeface="Arial"/>
              </a:defRPr>
            </a:lvl8pPr>
            <a:lvl9pPr marL="0" lvl="8" indent="0" algn="r">
              <a:spcBef>
                <a:spcPts val="0"/>
              </a:spcBef>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0"/>
        <p:cNvGrpSpPr/>
        <p:nvPr/>
      </p:nvGrpSpPr>
      <p:grpSpPr>
        <a:xfrm>
          <a:off x="0" y="0"/>
          <a:ext cx="0" cy="0"/>
          <a:chOff x="0" y="0"/>
          <a:chExt cx="0" cy="0"/>
        </a:xfrm>
      </p:grpSpPr>
      <p:pic>
        <p:nvPicPr>
          <p:cNvPr id="51" name="Google Shape;51;p45"/>
          <p:cNvPicPr preferRelativeResize="0"/>
          <p:nvPr/>
        </p:nvPicPr>
        <p:blipFill rotWithShape="1">
          <a:blip r:embed="rId2">
            <a:alphaModFix/>
          </a:blip>
          <a:srcRect/>
          <a:stretch/>
        </p:blipFill>
        <p:spPr>
          <a:xfrm>
            <a:off x="3" y="1"/>
            <a:ext cx="12192003" cy="6857998"/>
          </a:xfrm>
          <a:prstGeom prst="rect">
            <a:avLst/>
          </a:prstGeom>
          <a:noFill/>
          <a:ln>
            <a:noFill/>
          </a:ln>
        </p:spPr>
      </p:pic>
      <p:sp>
        <p:nvSpPr>
          <p:cNvPr id="52" name="Google Shape;52;p45"/>
          <p:cNvSpPr txBox="1">
            <a:spLocks noGrp="1"/>
          </p:cNvSpPr>
          <p:nvPr>
            <p:ph type="title"/>
          </p:nvPr>
        </p:nvSpPr>
        <p:spPr>
          <a:xfrm>
            <a:off x="3" y="1821180"/>
            <a:ext cx="12192000" cy="3215700"/>
          </a:xfrm>
          <a:prstGeom prst="rect">
            <a:avLst/>
          </a:prstGeom>
          <a:noFill/>
          <a:ln>
            <a:noFill/>
          </a:ln>
        </p:spPr>
        <p:txBody>
          <a:bodyPr spcFirstLastPara="1" wrap="square" lIns="0" tIns="45700" rIns="0" bIns="0" anchor="ctr" anchorCtr="0">
            <a:noAutofit/>
          </a:bodyPr>
          <a:lstStyle>
            <a:lvl1pPr lvl="0" algn="ctr">
              <a:lnSpc>
                <a:spcPct val="90000"/>
              </a:lnSpc>
              <a:spcBef>
                <a:spcPts val="0"/>
              </a:spcBef>
              <a:spcAft>
                <a:spcPts val="0"/>
              </a:spcAft>
              <a:buClr>
                <a:srgbClr val="1BDEF5"/>
              </a:buClr>
              <a:buSzPts val="6000"/>
              <a:buFont typeface="Arial"/>
              <a:buNone/>
              <a:defRPr sz="6000" cap="none">
                <a:solidFill>
                  <a:srgbClr val="1BDEF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p:cSld name="Section Title">
    <p:spTree>
      <p:nvGrpSpPr>
        <p:cNvPr id="1" name="Shape 53"/>
        <p:cNvGrpSpPr/>
        <p:nvPr/>
      </p:nvGrpSpPr>
      <p:grpSpPr>
        <a:xfrm>
          <a:off x="0" y="0"/>
          <a:ext cx="0" cy="0"/>
          <a:chOff x="0" y="0"/>
          <a:chExt cx="0" cy="0"/>
        </a:xfrm>
      </p:grpSpPr>
      <p:sp>
        <p:nvSpPr>
          <p:cNvPr id="54" name="Google Shape;54;p46"/>
          <p:cNvSpPr/>
          <p:nvPr/>
        </p:nvSpPr>
        <p:spPr>
          <a:xfrm>
            <a:off x="2" y="1"/>
            <a:ext cx="12192000" cy="6858000"/>
          </a:xfrm>
          <a:prstGeom prst="rect">
            <a:avLst/>
          </a:prstGeom>
          <a:gradFill>
            <a:gsLst>
              <a:gs pos="0">
                <a:srgbClr val="1A012C"/>
              </a:gs>
              <a:gs pos="45000">
                <a:srgbClr val="1A012C">
                  <a:alpha val="50196"/>
                </a:srgbClr>
              </a:gs>
              <a:gs pos="100000">
                <a:srgbClr val="4A017E">
                  <a:alpha val="50196"/>
                </a:srgbClr>
              </a:gs>
            </a:gsLst>
            <a:path path="circle">
              <a:fillToRect l="50000" t="50000" r="50000" b="50000"/>
            </a:path>
            <a:tileRect/>
          </a:gradFill>
          <a:ln w="12700" cap="flat" cmpd="sng">
            <a:solidFill>
              <a:srgbClr val="69662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 name="Google Shape;55;p46"/>
          <p:cNvSpPr/>
          <p:nvPr/>
        </p:nvSpPr>
        <p:spPr>
          <a:xfrm>
            <a:off x="1" y="-6350"/>
            <a:ext cx="6096000" cy="6864300"/>
          </a:xfrm>
          <a:prstGeom prst="rect">
            <a:avLst/>
          </a:prstGeom>
          <a:solidFill>
            <a:schemeClr val="dk1">
              <a:alpha val="702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 name="Google Shape;56;p46"/>
          <p:cNvSpPr txBox="1">
            <a:spLocks noGrp="1"/>
          </p:cNvSpPr>
          <p:nvPr>
            <p:ph type="title"/>
          </p:nvPr>
        </p:nvSpPr>
        <p:spPr>
          <a:xfrm>
            <a:off x="799891" y="511762"/>
            <a:ext cx="4960800" cy="2785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2400"/>
              <a:buFont typeface="Arial"/>
              <a:buNone/>
              <a:defRPr sz="2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46"/>
          <p:cNvSpPr txBox="1">
            <a:spLocks noGrp="1"/>
          </p:cNvSpPr>
          <p:nvPr>
            <p:ph type="subTitle" idx="1"/>
          </p:nvPr>
        </p:nvSpPr>
        <p:spPr>
          <a:xfrm>
            <a:off x="802640" y="3484615"/>
            <a:ext cx="4958100" cy="23880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1BDEF5"/>
              </a:buClr>
              <a:buSzPts val="3200"/>
              <a:buNone/>
              <a:defRPr sz="3200" b="0" i="0" cap="none">
                <a:solidFill>
                  <a:srgbClr val="1BDEF5"/>
                </a:solidFill>
                <a:latin typeface="Arial"/>
                <a:ea typeface="Arial"/>
                <a:cs typeface="Arial"/>
                <a:sym typeface="Aria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8" name="Google Shape;58;p46"/>
          <p:cNvSpPr>
            <a:spLocks noGrp="1"/>
          </p:cNvSpPr>
          <p:nvPr>
            <p:ph type="pic" idx="2"/>
          </p:nvPr>
        </p:nvSpPr>
        <p:spPr>
          <a:xfrm>
            <a:off x="6497638" y="336550"/>
            <a:ext cx="5322900" cy="6184800"/>
          </a:xfrm>
          <a:prstGeom prst="rect">
            <a:avLst/>
          </a:prstGeom>
          <a:noFill/>
          <a:ln>
            <a:noFill/>
          </a:ln>
        </p:spPr>
      </p:sp>
      <p:sp>
        <p:nvSpPr>
          <p:cNvPr id="59" name="Google Shape;59;p46"/>
          <p:cNvSpPr txBox="1">
            <a:spLocks noGrp="1"/>
          </p:cNvSpPr>
          <p:nvPr>
            <p:ph type="ftr" idx="11"/>
          </p:nvPr>
        </p:nvSpPr>
        <p:spPr>
          <a:xfrm>
            <a:off x="336405" y="6237287"/>
            <a:ext cx="41148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6"/>
          <p:cNvSpPr txBox="1">
            <a:spLocks noGrp="1"/>
          </p:cNvSpPr>
          <p:nvPr>
            <p:ph type="sldNum" idx="12"/>
          </p:nvPr>
        </p:nvSpPr>
        <p:spPr>
          <a:xfrm>
            <a:off x="9140971" y="6226198"/>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Arial"/>
                <a:ea typeface="Arial"/>
                <a:cs typeface="Arial"/>
                <a:sym typeface="Arial"/>
              </a:defRPr>
            </a:lvl1pPr>
            <a:lvl2pPr marL="0" lvl="1" indent="0" algn="r">
              <a:spcBef>
                <a:spcPts val="0"/>
              </a:spcBef>
              <a:buNone/>
              <a:defRPr sz="1200">
                <a:solidFill>
                  <a:schemeClr val="lt1"/>
                </a:solidFill>
                <a:latin typeface="Arial"/>
                <a:ea typeface="Arial"/>
                <a:cs typeface="Arial"/>
                <a:sym typeface="Arial"/>
              </a:defRPr>
            </a:lvl2pPr>
            <a:lvl3pPr marL="0" lvl="2" indent="0" algn="r">
              <a:spcBef>
                <a:spcPts val="0"/>
              </a:spcBef>
              <a:buNone/>
              <a:defRPr sz="1200">
                <a:solidFill>
                  <a:schemeClr val="lt1"/>
                </a:solidFill>
                <a:latin typeface="Arial"/>
                <a:ea typeface="Arial"/>
                <a:cs typeface="Arial"/>
                <a:sym typeface="Arial"/>
              </a:defRPr>
            </a:lvl3pPr>
            <a:lvl4pPr marL="0" lvl="3" indent="0" algn="r">
              <a:spcBef>
                <a:spcPts val="0"/>
              </a:spcBef>
              <a:buNone/>
              <a:defRPr sz="1200">
                <a:solidFill>
                  <a:schemeClr val="lt1"/>
                </a:solidFill>
                <a:latin typeface="Arial"/>
                <a:ea typeface="Arial"/>
                <a:cs typeface="Arial"/>
                <a:sym typeface="Arial"/>
              </a:defRPr>
            </a:lvl4pPr>
            <a:lvl5pPr marL="0" lvl="4" indent="0" algn="r">
              <a:spcBef>
                <a:spcPts val="0"/>
              </a:spcBef>
              <a:buNone/>
              <a:defRPr sz="1200">
                <a:solidFill>
                  <a:schemeClr val="lt1"/>
                </a:solidFill>
                <a:latin typeface="Arial"/>
                <a:ea typeface="Arial"/>
                <a:cs typeface="Arial"/>
                <a:sym typeface="Arial"/>
              </a:defRPr>
            </a:lvl5pPr>
            <a:lvl6pPr marL="0" lvl="5" indent="0" algn="r">
              <a:spcBef>
                <a:spcPts val="0"/>
              </a:spcBef>
              <a:buNone/>
              <a:defRPr sz="1200">
                <a:solidFill>
                  <a:schemeClr val="lt1"/>
                </a:solidFill>
                <a:latin typeface="Arial"/>
                <a:ea typeface="Arial"/>
                <a:cs typeface="Arial"/>
                <a:sym typeface="Arial"/>
              </a:defRPr>
            </a:lvl6pPr>
            <a:lvl7pPr marL="0" lvl="6" indent="0" algn="r">
              <a:spcBef>
                <a:spcPts val="0"/>
              </a:spcBef>
              <a:buNone/>
              <a:defRPr sz="1200">
                <a:solidFill>
                  <a:schemeClr val="lt1"/>
                </a:solidFill>
                <a:latin typeface="Arial"/>
                <a:ea typeface="Arial"/>
                <a:cs typeface="Arial"/>
                <a:sym typeface="Arial"/>
              </a:defRPr>
            </a:lvl7pPr>
            <a:lvl8pPr marL="0" lvl="7" indent="0" algn="r">
              <a:spcBef>
                <a:spcPts val="0"/>
              </a:spcBef>
              <a:buNone/>
              <a:defRPr sz="1200">
                <a:solidFill>
                  <a:schemeClr val="lt1"/>
                </a:solidFill>
                <a:latin typeface="Arial"/>
                <a:ea typeface="Arial"/>
                <a:cs typeface="Arial"/>
                <a:sym typeface="Arial"/>
              </a:defRPr>
            </a:lvl8pPr>
            <a:lvl9pPr marL="0" lvl="8" indent="0" algn="r">
              <a:spcBef>
                <a:spcPts val="0"/>
              </a:spcBef>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Title and 2 column">
  <p:cSld name="3_Title and 2 column">
    <p:spTree>
      <p:nvGrpSpPr>
        <p:cNvPr id="1" name="Shape 61"/>
        <p:cNvGrpSpPr/>
        <p:nvPr/>
      </p:nvGrpSpPr>
      <p:grpSpPr>
        <a:xfrm>
          <a:off x="0" y="0"/>
          <a:ext cx="0" cy="0"/>
          <a:chOff x="0" y="0"/>
          <a:chExt cx="0" cy="0"/>
        </a:xfrm>
      </p:grpSpPr>
      <p:grpSp>
        <p:nvGrpSpPr>
          <p:cNvPr id="62" name="Google Shape;62;p47"/>
          <p:cNvGrpSpPr/>
          <p:nvPr/>
        </p:nvGrpSpPr>
        <p:grpSpPr>
          <a:xfrm>
            <a:off x="3" y="2"/>
            <a:ext cx="12192000" cy="6858000"/>
            <a:chOff x="3" y="2"/>
            <a:chExt cx="12192000" cy="6858000"/>
          </a:xfrm>
        </p:grpSpPr>
        <p:sp>
          <p:nvSpPr>
            <p:cNvPr id="63" name="Google Shape;63;p47"/>
            <p:cNvSpPr/>
            <p:nvPr/>
          </p:nvSpPr>
          <p:spPr>
            <a:xfrm>
              <a:off x="3" y="2"/>
              <a:ext cx="12192000" cy="6858000"/>
            </a:xfrm>
            <a:prstGeom prst="rect">
              <a:avLst/>
            </a:prstGeom>
            <a:gradFill>
              <a:gsLst>
                <a:gs pos="0">
                  <a:srgbClr val="1A012C"/>
                </a:gs>
                <a:gs pos="45000">
                  <a:srgbClr val="1A012C">
                    <a:alpha val="50196"/>
                  </a:srgbClr>
                </a:gs>
                <a:gs pos="100000">
                  <a:srgbClr val="4A017E">
                    <a:alpha val="50196"/>
                  </a:srgbClr>
                </a:gs>
              </a:gsLst>
              <a:path path="circle">
                <a:fillToRect l="50000" t="50000" r="50000" b="50000"/>
              </a:path>
              <a:tileRect/>
            </a:gradFill>
            <a:ln w="12700" cap="flat" cmpd="sng">
              <a:solidFill>
                <a:srgbClr val="69662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4" name="Google Shape;64;p47"/>
            <p:cNvPicPr preferRelativeResize="0"/>
            <p:nvPr/>
          </p:nvPicPr>
          <p:blipFill rotWithShape="1">
            <a:blip r:embed="rId2">
              <a:alphaModFix/>
            </a:blip>
            <a:srcRect/>
            <a:stretch/>
          </p:blipFill>
          <p:spPr>
            <a:xfrm>
              <a:off x="3" y="2"/>
              <a:ext cx="12191994" cy="6857996"/>
            </a:xfrm>
            <a:prstGeom prst="rect">
              <a:avLst/>
            </a:prstGeom>
            <a:noFill/>
            <a:ln>
              <a:noFill/>
            </a:ln>
          </p:spPr>
        </p:pic>
        <p:grpSp>
          <p:nvGrpSpPr>
            <p:cNvPr id="65" name="Google Shape;65;p47"/>
            <p:cNvGrpSpPr/>
            <p:nvPr/>
          </p:nvGrpSpPr>
          <p:grpSpPr>
            <a:xfrm rot="5400000">
              <a:off x="1645729" y="1222426"/>
              <a:ext cx="431697" cy="412684"/>
              <a:chOff x="1870843" y="869908"/>
              <a:chExt cx="431697" cy="412684"/>
            </a:xfrm>
          </p:grpSpPr>
          <p:sp>
            <p:nvSpPr>
              <p:cNvPr id="66" name="Google Shape;66;p47"/>
              <p:cNvSpPr/>
              <p:nvPr/>
            </p:nvSpPr>
            <p:spPr>
              <a:xfrm rot="10800000">
                <a:off x="1870843" y="1154560"/>
                <a:ext cx="128032" cy="128032"/>
              </a:xfrm>
              <a:custGeom>
                <a:avLst/>
                <a:gdLst/>
                <a:ahLst/>
                <a:cxnLst/>
                <a:rect l="l" t="t" r="r" b="b"/>
                <a:pathLst>
                  <a:path w="127713" h="127713" extrusionOk="0">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82A6FD">
                  <a:alpha val="490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 name="Google Shape;67;p47"/>
              <p:cNvSpPr/>
              <p:nvPr/>
            </p:nvSpPr>
            <p:spPr>
              <a:xfrm>
                <a:off x="2256743" y="869908"/>
                <a:ext cx="45797" cy="37822"/>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68" name="Google Shape;68;p47"/>
            <p:cNvGrpSpPr/>
            <p:nvPr/>
          </p:nvGrpSpPr>
          <p:grpSpPr>
            <a:xfrm rot="-973440">
              <a:off x="10248221" y="5448844"/>
              <a:ext cx="431708" cy="412694"/>
              <a:chOff x="1870843" y="869908"/>
              <a:chExt cx="431697" cy="412684"/>
            </a:xfrm>
          </p:grpSpPr>
          <p:sp>
            <p:nvSpPr>
              <p:cNvPr id="69" name="Google Shape;69;p47"/>
              <p:cNvSpPr/>
              <p:nvPr/>
            </p:nvSpPr>
            <p:spPr>
              <a:xfrm rot="10800000">
                <a:off x="1870843" y="1154560"/>
                <a:ext cx="128032" cy="128032"/>
              </a:xfrm>
              <a:custGeom>
                <a:avLst/>
                <a:gdLst/>
                <a:ahLst/>
                <a:cxnLst/>
                <a:rect l="l" t="t" r="r" b="b"/>
                <a:pathLst>
                  <a:path w="127713" h="127713" extrusionOk="0">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82A6FD">
                  <a:alpha val="490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 name="Google Shape;70;p47"/>
              <p:cNvSpPr/>
              <p:nvPr/>
            </p:nvSpPr>
            <p:spPr>
              <a:xfrm>
                <a:off x="2256743" y="869908"/>
                <a:ext cx="45797" cy="37822"/>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71" name="Google Shape;71;p47"/>
          <p:cNvSpPr txBox="1">
            <a:spLocks noGrp="1"/>
          </p:cNvSpPr>
          <p:nvPr>
            <p:ph type="title"/>
          </p:nvPr>
        </p:nvSpPr>
        <p:spPr>
          <a:xfrm>
            <a:off x="2932448" y="264160"/>
            <a:ext cx="6327000" cy="33741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rgbClr val="1BDEF5"/>
              </a:buClr>
              <a:buSzPts val="3200"/>
              <a:buFont typeface="Arial"/>
              <a:buNone/>
              <a:defRPr sz="3200" cap="none">
                <a:solidFill>
                  <a:srgbClr val="1BDEF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47"/>
          <p:cNvSpPr txBox="1">
            <a:spLocks noGrp="1"/>
          </p:cNvSpPr>
          <p:nvPr>
            <p:ph type="subTitle" idx="1"/>
          </p:nvPr>
        </p:nvSpPr>
        <p:spPr>
          <a:xfrm>
            <a:off x="2932448" y="3962135"/>
            <a:ext cx="6327000" cy="26538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lt1"/>
              </a:buClr>
              <a:buSzPts val="1800"/>
              <a:buNone/>
              <a:defRPr sz="1800" b="0" i="0" cap="none">
                <a:solidFill>
                  <a:schemeClr val="lt1"/>
                </a:solidFill>
                <a:latin typeface="Arial"/>
                <a:ea typeface="Arial"/>
                <a:cs typeface="Arial"/>
                <a:sym typeface="Aria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_Title and 2 column">
  <p:cSld name="7_Title and 2 column">
    <p:spTree>
      <p:nvGrpSpPr>
        <p:cNvPr id="1" name="Shape 73"/>
        <p:cNvGrpSpPr/>
        <p:nvPr/>
      </p:nvGrpSpPr>
      <p:grpSpPr>
        <a:xfrm>
          <a:off x="0" y="0"/>
          <a:ext cx="0" cy="0"/>
          <a:chOff x="0" y="0"/>
          <a:chExt cx="0" cy="0"/>
        </a:xfrm>
      </p:grpSpPr>
      <p:grpSp>
        <p:nvGrpSpPr>
          <p:cNvPr id="74" name="Google Shape;74;p48"/>
          <p:cNvGrpSpPr/>
          <p:nvPr/>
        </p:nvGrpSpPr>
        <p:grpSpPr>
          <a:xfrm>
            <a:off x="-1" y="-6350"/>
            <a:ext cx="12191851" cy="6864350"/>
            <a:chOff x="-1" y="-6350"/>
            <a:chExt cx="12191851" cy="6864350"/>
          </a:xfrm>
        </p:grpSpPr>
        <p:sp>
          <p:nvSpPr>
            <p:cNvPr id="75" name="Google Shape;75;p48"/>
            <p:cNvSpPr/>
            <p:nvPr/>
          </p:nvSpPr>
          <p:spPr>
            <a:xfrm>
              <a:off x="1428750" y="-6350"/>
              <a:ext cx="10763100" cy="6864300"/>
            </a:xfrm>
            <a:prstGeom prst="rect">
              <a:avLst/>
            </a:prstGeom>
            <a:solidFill>
              <a:schemeClr val="dk1">
                <a:alpha val="702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6" name="Google Shape;76;p48" descr="A blue and purple spiral&#10;&#10;Description automatically generated"/>
            <p:cNvPicPr preferRelativeResize="0"/>
            <p:nvPr/>
          </p:nvPicPr>
          <p:blipFill rotWithShape="1">
            <a:blip r:embed="rId2">
              <a:alphaModFix/>
            </a:blip>
            <a:srcRect b="-90"/>
            <a:stretch/>
          </p:blipFill>
          <p:spPr>
            <a:xfrm flipH="1">
              <a:off x="-1" y="0"/>
              <a:ext cx="1428751" cy="6858000"/>
            </a:xfrm>
            <a:prstGeom prst="rect">
              <a:avLst/>
            </a:prstGeom>
            <a:noFill/>
            <a:ln>
              <a:noFill/>
            </a:ln>
          </p:spPr>
        </p:pic>
        <p:grpSp>
          <p:nvGrpSpPr>
            <p:cNvPr id="77" name="Google Shape;77;p48"/>
            <p:cNvGrpSpPr/>
            <p:nvPr/>
          </p:nvGrpSpPr>
          <p:grpSpPr>
            <a:xfrm>
              <a:off x="10649689" y="4382998"/>
              <a:ext cx="754035" cy="1865766"/>
              <a:chOff x="653351" y="2693558"/>
              <a:chExt cx="754035" cy="1865766"/>
            </a:xfrm>
          </p:grpSpPr>
          <p:sp>
            <p:nvSpPr>
              <p:cNvPr id="78" name="Google Shape;78;p48"/>
              <p:cNvSpPr/>
              <p:nvPr/>
            </p:nvSpPr>
            <p:spPr>
              <a:xfrm>
                <a:off x="1098137" y="2693558"/>
                <a:ext cx="128032" cy="128032"/>
              </a:xfrm>
              <a:custGeom>
                <a:avLst/>
                <a:gdLst/>
                <a:ahLst/>
                <a:cxnLst/>
                <a:rect l="l" t="t" r="r" b="b"/>
                <a:pathLst>
                  <a:path w="127713" h="127713" extrusionOk="0">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82A6FD">
                  <a:alpha val="490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 name="Google Shape;79;p48"/>
              <p:cNvSpPr/>
              <p:nvPr/>
            </p:nvSpPr>
            <p:spPr>
              <a:xfrm>
                <a:off x="1306906" y="3837599"/>
                <a:ext cx="100480" cy="100480"/>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 name="Google Shape;80;p48"/>
              <p:cNvSpPr/>
              <p:nvPr/>
            </p:nvSpPr>
            <p:spPr>
              <a:xfrm>
                <a:off x="653351" y="4521502"/>
                <a:ext cx="45797" cy="37822"/>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81" name="Google Shape;81;p48"/>
            <p:cNvGrpSpPr/>
            <p:nvPr/>
          </p:nvGrpSpPr>
          <p:grpSpPr>
            <a:xfrm>
              <a:off x="1870843" y="869908"/>
              <a:ext cx="431697" cy="412684"/>
              <a:chOff x="1870843" y="869908"/>
              <a:chExt cx="431697" cy="412684"/>
            </a:xfrm>
          </p:grpSpPr>
          <p:sp>
            <p:nvSpPr>
              <p:cNvPr id="82" name="Google Shape;82;p48"/>
              <p:cNvSpPr/>
              <p:nvPr/>
            </p:nvSpPr>
            <p:spPr>
              <a:xfrm rot="10800000">
                <a:off x="1870843" y="1154560"/>
                <a:ext cx="128032" cy="128032"/>
              </a:xfrm>
              <a:custGeom>
                <a:avLst/>
                <a:gdLst/>
                <a:ahLst/>
                <a:cxnLst/>
                <a:rect l="l" t="t" r="r" b="b"/>
                <a:pathLst>
                  <a:path w="127713" h="127713" extrusionOk="0">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82A6FD">
                  <a:alpha val="490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 name="Google Shape;83;p48"/>
              <p:cNvSpPr/>
              <p:nvPr/>
            </p:nvSpPr>
            <p:spPr>
              <a:xfrm>
                <a:off x="2256743" y="869908"/>
                <a:ext cx="45797" cy="37822"/>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cxnSp>
        <p:nvCxnSpPr>
          <p:cNvPr id="84" name="Google Shape;84;p48"/>
          <p:cNvCxnSpPr/>
          <p:nvPr/>
        </p:nvCxnSpPr>
        <p:spPr>
          <a:xfrm>
            <a:off x="2369139" y="2002443"/>
            <a:ext cx="8873400" cy="0"/>
          </a:xfrm>
          <a:prstGeom prst="straightConnector1">
            <a:avLst/>
          </a:prstGeom>
          <a:noFill/>
          <a:ln w="25400" cap="flat" cmpd="sng">
            <a:solidFill>
              <a:srgbClr val="022C94"/>
            </a:solidFill>
            <a:prstDash val="solid"/>
            <a:miter lim="800000"/>
            <a:headEnd type="none" w="sm" len="sm"/>
            <a:tailEnd type="none" w="sm" len="sm"/>
          </a:ln>
        </p:spPr>
      </p:cxnSp>
      <p:sp>
        <p:nvSpPr>
          <p:cNvPr id="85" name="Google Shape;85;p48"/>
          <p:cNvSpPr txBox="1">
            <a:spLocks noGrp="1"/>
          </p:cNvSpPr>
          <p:nvPr>
            <p:ph type="title"/>
          </p:nvPr>
        </p:nvSpPr>
        <p:spPr>
          <a:xfrm>
            <a:off x="2399620" y="162560"/>
            <a:ext cx="8843100" cy="1617000"/>
          </a:xfrm>
          <a:prstGeom prst="rect">
            <a:avLst/>
          </a:prstGeom>
          <a:noFill/>
          <a:ln>
            <a:noFill/>
          </a:ln>
        </p:spPr>
        <p:txBody>
          <a:bodyPr spcFirstLastPara="1" wrap="square" lIns="0" tIns="45700" rIns="91425" bIns="45700" anchor="b" anchorCtr="0">
            <a:noAutofit/>
          </a:bodyPr>
          <a:lstStyle>
            <a:lvl1pPr lvl="0" algn="l">
              <a:lnSpc>
                <a:spcPct val="90000"/>
              </a:lnSpc>
              <a:spcBef>
                <a:spcPts val="0"/>
              </a:spcBef>
              <a:spcAft>
                <a:spcPts val="0"/>
              </a:spcAft>
              <a:buClr>
                <a:srgbClr val="1BDEF5"/>
              </a:buClr>
              <a:buSzPts val="3200"/>
              <a:buFont typeface="Arial"/>
              <a:buNone/>
              <a:defRPr sz="3200" cap="none">
                <a:solidFill>
                  <a:srgbClr val="1BDEF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48"/>
          <p:cNvSpPr txBox="1">
            <a:spLocks noGrp="1"/>
          </p:cNvSpPr>
          <p:nvPr>
            <p:ph type="body" idx="1"/>
          </p:nvPr>
        </p:nvSpPr>
        <p:spPr>
          <a:xfrm>
            <a:off x="2373002" y="2474811"/>
            <a:ext cx="4015200" cy="35283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6"/>
              </a:buClr>
              <a:buSzPts val="1800"/>
              <a:buFont typeface="Arial"/>
              <a:buNone/>
              <a:defRPr sz="1800">
                <a:solidFill>
                  <a:schemeClr val="lt1"/>
                </a:solidFill>
                <a:latin typeface="Arial"/>
                <a:ea typeface="Arial"/>
                <a:cs typeface="Arial"/>
                <a:sym typeface="Arial"/>
              </a:defRPr>
            </a:lvl1pPr>
            <a:lvl2pPr marL="914400" lvl="1" indent="-342900" algn="l">
              <a:lnSpc>
                <a:spcPct val="120000"/>
              </a:lnSpc>
              <a:spcBef>
                <a:spcPts val="1000"/>
              </a:spcBef>
              <a:spcAft>
                <a:spcPts val="0"/>
              </a:spcAft>
              <a:buClr>
                <a:srgbClr val="1BDEF5"/>
              </a:buClr>
              <a:buSzPts val="1800"/>
              <a:buFont typeface="Arial"/>
              <a:buChar char="•"/>
              <a:defRPr sz="1800">
                <a:solidFill>
                  <a:schemeClr val="lt1"/>
                </a:solidFill>
              </a:defRPr>
            </a:lvl2pPr>
            <a:lvl3pPr marL="1371600" lvl="2" indent="-342900" algn="l">
              <a:lnSpc>
                <a:spcPct val="120000"/>
              </a:lnSpc>
              <a:spcBef>
                <a:spcPts val="1000"/>
              </a:spcBef>
              <a:spcAft>
                <a:spcPts val="0"/>
              </a:spcAft>
              <a:buClr>
                <a:srgbClr val="1BDEF5"/>
              </a:buClr>
              <a:buSzPts val="1800"/>
              <a:buFont typeface="Arial"/>
              <a:buChar char="•"/>
              <a:defRPr sz="1800">
                <a:solidFill>
                  <a:schemeClr val="lt1"/>
                </a:solidFill>
              </a:defRPr>
            </a:lvl3pPr>
            <a:lvl4pPr marL="1828800" lvl="3" indent="-342900" algn="l">
              <a:lnSpc>
                <a:spcPct val="120000"/>
              </a:lnSpc>
              <a:spcBef>
                <a:spcPts val="1000"/>
              </a:spcBef>
              <a:spcAft>
                <a:spcPts val="0"/>
              </a:spcAft>
              <a:buClr>
                <a:srgbClr val="1BDEF5"/>
              </a:buClr>
              <a:buSzPts val="1800"/>
              <a:buFont typeface="Arial"/>
              <a:buChar char="•"/>
              <a:defRPr sz="1800">
                <a:solidFill>
                  <a:schemeClr val="lt1"/>
                </a:solidFill>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48"/>
          <p:cNvSpPr txBox="1">
            <a:spLocks noGrp="1"/>
          </p:cNvSpPr>
          <p:nvPr>
            <p:ph type="body" idx="2"/>
          </p:nvPr>
        </p:nvSpPr>
        <p:spPr>
          <a:xfrm>
            <a:off x="6995159" y="2474811"/>
            <a:ext cx="4227300" cy="35283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6"/>
              </a:buClr>
              <a:buSzPts val="1800"/>
              <a:buFont typeface="Arial"/>
              <a:buNone/>
              <a:defRPr sz="1800">
                <a:solidFill>
                  <a:schemeClr val="lt1"/>
                </a:solidFill>
                <a:latin typeface="Arial"/>
                <a:ea typeface="Arial"/>
                <a:cs typeface="Arial"/>
                <a:sym typeface="Arial"/>
              </a:defRPr>
            </a:lvl1pPr>
            <a:lvl2pPr marL="914400" lvl="1" indent="-342900" algn="l">
              <a:lnSpc>
                <a:spcPct val="120000"/>
              </a:lnSpc>
              <a:spcBef>
                <a:spcPts val="1000"/>
              </a:spcBef>
              <a:spcAft>
                <a:spcPts val="0"/>
              </a:spcAft>
              <a:buClr>
                <a:srgbClr val="1BDEF5"/>
              </a:buClr>
              <a:buSzPts val="1800"/>
              <a:buFont typeface="Arial"/>
              <a:buChar char="•"/>
              <a:defRPr sz="1800">
                <a:solidFill>
                  <a:schemeClr val="lt1"/>
                </a:solidFill>
              </a:defRPr>
            </a:lvl2pPr>
            <a:lvl3pPr marL="1371600" lvl="2" indent="-342900" algn="l">
              <a:lnSpc>
                <a:spcPct val="120000"/>
              </a:lnSpc>
              <a:spcBef>
                <a:spcPts val="1000"/>
              </a:spcBef>
              <a:spcAft>
                <a:spcPts val="0"/>
              </a:spcAft>
              <a:buClr>
                <a:srgbClr val="1BDEF5"/>
              </a:buClr>
              <a:buSzPts val="1800"/>
              <a:buFont typeface="Arial"/>
              <a:buChar char="•"/>
              <a:defRPr sz="1800">
                <a:solidFill>
                  <a:schemeClr val="lt1"/>
                </a:solidFill>
              </a:defRPr>
            </a:lvl3pPr>
            <a:lvl4pPr marL="1828800" lvl="3" indent="-342900" algn="l">
              <a:lnSpc>
                <a:spcPct val="120000"/>
              </a:lnSpc>
              <a:spcBef>
                <a:spcPts val="1000"/>
              </a:spcBef>
              <a:spcAft>
                <a:spcPts val="0"/>
              </a:spcAft>
              <a:buClr>
                <a:srgbClr val="1BDEF5"/>
              </a:buClr>
              <a:buSzPts val="1800"/>
              <a:buFont typeface="Arial"/>
              <a:buChar char="•"/>
              <a:defRPr sz="1800">
                <a:solidFill>
                  <a:schemeClr val="lt1"/>
                </a:solidFill>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48"/>
          <p:cNvSpPr txBox="1">
            <a:spLocks noGrp="1"/>
          </p:cNvSpPr>
          <p:nvPr>
            <p:ph type="ftr" idx="11"/>
          </p:nvPr>
        </p:nvSpPr>
        <p:spPr>
          <a:xfrm>
            <a:off x="336405" y="6237287"/>
            <a:ext cx="41148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48"/>
          <p:cNvSpPr txBox="1">
            <a:spLocks noGrp="1"/>
          </p:cNvSpPr>
          <p:nvPr>
            <p:ph type="sldNum" idx="12"/>
          </p:nvPr>
        </p:nvSpPr>
        <p:spPr>
          <a:xfrm>
            <a:off x="9140971" y="6226198"/>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Arial"/>
                <a:ea typeface="Arial"/>
                <a:cs typeface="Arial"/>
                <a:sym typeface="Arial"/>
              </a:defRPr>
            </a:lvl1pPr>
            <a:lvl2pPr marL="0" lvl="1" indent="0" algn="r">
              <a:spcBef>
                <a:spcPts val="0"/>
              </a:spcBef>
              <a:buNone/>
              <a:defRPr sz="1200">
                <a:solidFill>
                  <a:schemeClr val="lt1"/>
                </a:solidFill>
                <a:latin typeface="Arial"/>
                <a:ea typeface="Arial"/>
                <a:cs typeface="Arial"/>
                <a:sym typeface="Arial"/>
              </a:defRPr>
            </a:lvl2pPr>
            <a:lvl3pPr marL="0" lvl="2" indent="0" algn="r">
              <a:spcBef>
                <a:spcPts val="0"/>
              </a:spcBef>
              <a:buNone/>
              <a:defRPr sz="1200">
                <a:solidFill>
                  <a:schemeClr val="lt1"/>
                </a:solidFill>
                <a:latin typeface="Arial"/>
                <a:ea typeface="Arial"/>
                <a:cs typeface="Arial"/>
                <a:sym typeface="Arial"/>
              </a:defRPr>
            </a:lvl3pPr>
            <a:lvl4pPr marL="0" lvl="3" indent="0" algn="r">
              <a:spcBef>
                <a:spcPts val="0"/>
              </a:spcBef>
              <a:buNone/>
              <a:defRPr sz="1200">
                <a:solidFill>
                  <a:schemeClr val="lt1"/>
                </a:solidFill>
                <a:latin typeface="Arial"/>
                <a:ea typeface="Arial"/>
                <a:cs typeface="Arial"/>
                <a:sym typeface="Arial"/>
              </a:defRPr>
            </a:lvl4pPr>
            <a:lvl5pPr marL="0" lvl="4" indent="0" algn="r">
              <a:spcBef>
                <a:spcPts val="0"/>
              </a:spcBef>
              <a:buNone/>
              <a:defRPr sz="1200">
                <a:solidFill>
                  <a:schemeClr val="lt1"/>
                </a:solidFill>
                <a:latin typeface="Arial"/>
                <a:ea typeface="Arial"/>
                <a:cs typeface="Arial"/>
                <a:sym typeface="Arial"/>
              </a:defRPr>
            </a:lvl5pPr>
            <a:lvl6pPr marL="0" lvl="5" indent="0" algn="r">
              <a:spcBef>
                <a:spcPts val="0"/>
              </a:spcBef>
              <a:buNone/>
              <a:defRPr sz="1200">
                <a:solidFill>
                  <a:schemeClr val="lt1"/>
                </a:solidFill>
                <a:latin typeface="Arial"/>
                <a:ea typeface="Arial"/>
                <a:cs typeface="Arial"/>
                <a:sym typeface="Arial"/>
              </a:defRPr>
            </a:lvl6pPr>
            <a:lvl7pPr marL="0" lvl="6" indent="0" algn="r">
              <a:spcBef>
                <a:spcPts val="0"/>
              </a:spcBef>
              <a:buNone/>
              <a:defRPr sz="1200">
                <a:solidFill>
                  <a:schemeClr val="lt1"/>
                </a:solidFill>
                <a:latin typeface="Arial"/>
                <a:ea typeface="Arial"/>
                <a:cs typeface="Arial"/>
                <a:sym typeface="Arial"/>
              </a:defRPr>
            </a:lvl7pPr>
            <a:lvl8pPr marL="0" lvl="7" indent="0" algn="r">
              <a:spcBef>
                <a:spcPts val="0"/>
              </a:spcBef>
              <a:buNone/>
              <a:defRPr sz="1200">
                <a:solidFill>
                  <a:schemeClr val="lt1"/>
                </a:solidFill>
                <a:latin typeface="Arial"/>
                <a:ea typeface="Arial"/>
                <a:cs typeface="Arial"/>
                <a:sym typeface="Arial"/>
              </a:defRPr>
            </a:lvl8pPr>
            <a:lvl9pPr marL="0" lvl="8" indent="0" algn="r">
              <a:spcBef>
                <a:spcPts val="0"/>
              </a:spcBef>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1pPr>
            <a:lvl2pPr marL="914400" marR="0" lvl="1" indent="-381000" algn="l">
              <a:lnSpc>
                <a:spcPct val="90000"/>
              </a:lnSpc>
              <a:spcBef>
                <a:spcPts val="500"/>
              </a:spcBef>
              <a:spcAft>
                <a:spcPts val="0"/>
              </a:spcAft>
              <a:buClr>
                <a:schemeClr val="accent6"/>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a:lnSpc>
                <a:spcPct val="90000"/>
              </a:lnSpc>
              <a:spcBef>
                <a:spcPts val="500"/>
              </a:spcBef>
              <a:spcAft>
                <a:spcPts val="0"/>
              </a:spcAft>
              <a:buClr>
                <a:schemeClr val="accent6"/>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a:lnSpc>
                <a:spcPct val="90000"/>
              </a:lnSpc>
              <a:spcBef>
                <a:spcPts val="500"/>
              </a:spcBef>
              <a:spcAft>
                <a:spcPts val="0"/>
              </a:spcAft>
              <a:buClr>
                <a:schemeClr val="accent6"/>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a:lnSpc>
                <a:spcPct val="90000"/>
              </a:lnSpc>
              <a:spcBef>
                <a:spcPts val="500"/>
              </a:spcBef>
              <a:spcAft>
                <a:spcPts val="0"/>
              </a:spcAft>
              <a:buClr>
                <a:schemeClr val="accent6"/>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3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chemeClr val="lt1"/>
                </a:solidFill>
                <a:latin typeface="Arial"/>
                <a:ea typeface="Arial"/>
                <a:cs typeface="Arial"/>
                <a:sym typeface="Arial"/>
              </a:defRPr>
            </a:lvl1pPr>
            <a:lvl2pPr marL="0" marR="0" lvl="1" indent="0" algn="r">
              <a:spcBef>
                <a:spcPts val="0"/>
              </a:spcBef>
              <a:buNone/>
              <a:defRPr sz="1200" b="0" i="0" u="none" strike="noStrike" cap="none">
                <a:solidFill>
                  <a:schemeClr val="lt1"/>
                </a:solidFill>
                <a:latin typeface="Arial"/>
                <a:ea typeface="Arial"/>
                <a:cs typeface="Arial"/>
                <a:sym typeface="Arial"/>
              </a:defRPr>
            </a:lvl2pPr>
            <a:lvl3pPr marL="0" marR="0" lvl="2" indent="0" algn="r">
              <a:spcBef>
                <a:spcPts val="0"/>
              </a:spcBef>
              <a:buNone/>
              <a:defRPr sz="1200" b="0" i="0" u="none" strike="noStrike" cap="none">
                <a:solidFill>
                  <a:schemeClr val="lt1"/>
                </a:solidFill>
                <a:latin typeface="Arial"/>
                <a:ea typeface="Arial"/>
                <a:cs typeface="Arial"/>
                <a:sym typeface="Arial"/>
              </a:defRPr>
            </a:lvl3pPr>
            <a:lvl4pPr marL="0" marR="0" lvl="3" indent="0" algn="r">
              <a:spcBef>
                <a:spcPts val="0"/>
              </a:spcBef>
              <a:buNone/>
              <a:defRPr sz="1200" b="0" i="0" u="none" strike="noStrike" cap="none">
                <a:solidFill>
                  <a:schemeClr val="lt1"/>
                </a:solidFill>
                <a:latin typeface="Arial"/>
                <a:ea typeface="Arial"/>
                <a:cs typeface="Arial"/>
                <a:sym typeface="Arial"/>
              </a:defRPr>
            </a:lvl4pPr>
            <a:lvl5pPr marL="0" marR="0" lvl="4" indent="0" algn="r">
              <a:spcBef>
                <a:spcPts val="0"/>
              </a:spcBef>
              <a:buNone/>
              <a:defRPr sz="1200" b="0" i="0" u="none" strike="noStrike" cap="none">
                <a:solidFill>
                  <a:schemeClr val="lt1"/>
                </a:solidFill>
                <a:latin typeface="Arial"/>
                <a:ea typeface="Arial"/>
                <a:cs typeface="Arial"/>
                <a:sym typeface="Arial"/>
              </a:defRPr>
            </a:lvl5pPr>
            <a:lvl6pPr marL="0" marR="0" lvl="5" indent="0" algn="r">
              <a:spcBef>
                <a:spcPts val="0"/>
              </a:spcBef>
              <a:buNone/>
              <a:defRPr sz="1200" b="0" i="0" u="none" strike="noStrike" cap="none">
                <a:solidFill>
                  <a:schemeClr val="lt1"/>
                </a:solidFill>
                <a:latin typeface="Arial"/>
                <a:ea typeface="Arial"/>
                <a:cs typeface="Arial"/>
                <a:sym typeface="Arial"/>
              </a:defRPr>
            </a:lvl6pPr>
            <a:lvl7pPr marL="0" marR="0" lvl="6" indent="0" algn="r">
              <a:spcBef>
                <a:spcPts val="0"/>
              </a:spcBef>
              <a:buNone/>
              <a:defRPr sz="1200" b="0" i="0" u="none" strike="noStrike" cap="none">
                <a:solidFill>
                  <a:schemeClr val="lt1"/>
                </a:solidFill>
                <a:latin typeface="Arial"/>
                <a:ea typeface="Arial"/>
                <a:cs typeface="Arial"/>
                <a:sym typeface="Arial"/>
              </a:defRPr>
            </a:lvl7pPr>
            <a:lvl8pPr marL="0" marR="0" lvl="7" indent="0" algn="r">
              <a:spcBef>
                <a:spcPts val="0"/>
              </a:spcBef>
              <a:buNone/>
              <a:defRPr sz="1200" b="0" i="0" u="none" strike="noStrike" cap="none">
                <a:solidFill>
                  <a:schemeClr val="lt1"/>
                </a:solidFill>
                <a:latin typeface="Arial"/>
                <a:ea typeface="Arial"/>
                <a:cs typeface="Arial"/>
                <a:sym typeface="Arial"/>
              </a:defRPr>
            </a:lvl8pPr>
            <a:lvl9pPr marL="0" marR="0" lvl="8" indent="0" algn="r">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3cb64b0d824_0_0"/>
          <p:cNvSpPr txBox="1">
            <a:spLocks noGrp="1"/>
          </p:cNvSpPr>
          <p:nvPr>
            <p:ph type="title"/>
          </p:nvPr>
        </p:nvSpPr>
        <p:spPr>
          <a:xfrm>
            <a:off x="3" y="1821180"/>
            <a:ext cx="12192000" cy="3215700"/>
          </a:xfrm>
        </p:spPr>
        <p:txBody>
          <a:bodyPr spcFirstLastPara="1" wrap="square" lIns="0" tIns="45700" rIns="0" bIns="0" anchor="ctr" anchorCtr="0">
            <a:normAutofit/>
          </a:bodyPr>
          <a:lstStyle/>
          <a:p>
            <a:pPr marL="0" lvl="0" indent="0" rtl="0">
              <a:spcBef>
                <a:spcPts val="0"/>
              </a:spcBef>
              <a:spcAft>
                <a:spcPts val="0"/>
              </a:spcAft>
              <a:buClr>
                <a:srgbClr val="1BDEF5"/>
              </a:buClr>
              <a:buSzPts val="6000"/>
              <a:buFont typeface="Arial"/>
              <a:buNone/>
            </a:pPr>
            <a:r>
              <a:rPr lang="en-GB" dirty="0">
                <a:solidFill>
                  <a:schemeClr val="bg1"/>
                </a:solidFill>
              </a:rPr>
              <a:t>Attacking Active Directory (AD)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8"/>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AS-REP ROASTING – WHAT IT IS?</a:t>
            </a:r>
            <a:endParaRPr/>
          </a:p>
        </p:txBody>
      </p:sp>
      <p:sp>
        <p:nvSpPr>
          <p:cNvPr id="197" name="Google Shape;197;p8"/>
          <p:cNvSpPr txBox="1">
            <a:spLocks noGrp="1"/>
          </p:cNvSpPr>
          <p:nvPr>
            <p:ph type="body" idx="1"/>
          </p:nvPr>
        </p:nvSpPr>
        <p:spPr>
          <a:xfrm>
            <a:off x="3305669" y="2470150"/>
            <a:ext cx="7420819" cy="4121173"/>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accent3"/>
              </a:buClr>
              <a:buSzPts val="1800"/>
              <a:buFont typeface="Arial"/>
              <a:buChar char="•"/>
            </a:pPr>
            <a:r>
              <a:rPr lang="en-GB"/>
              <a:t>Imaging a scenario of a corporate building where everyone needs a badge to get in.</a:t>
            </a:r>
            <a:endParaRPr/>
          </a:p>
          <a:p>
            <a:pPr marL="285750" lvl="0" indent="-285750" algn="l" rtl="0">
              <a:lnSpc>
                <a:spcPct val="120000"/>
              </a:lnSpc>
              <a:spcBef>
                <a:spcPts val="1600"/>
              </a:spcBef>
              <a:spcAft>
                <a:spcPts val="0"/>
              </a:spcAft>
              <a:buClr>
                <a:schemeClr val="accent3"/>
              </a:buClr>
              <a:buSzPts val="1800"/>
              <a:buFont typeface="Arial"/>
              <a:buChar char="•"/>
            </a:pPr>
            <a:r>
              <a:rPr lang="en-GB"/>
              <a:t>AS-REP Roasting is like finding an employee who accidentally left their window open at night. Instead of going through the front door (pre-authentication), you just climb through the window. Once you're inside their office, you grab their personal notebook. That notebook is locked with a simple combination lock based on their birthdate. You take the notebook home and crack the combination to read all their personal information.</a:t>
            </a:r>
            <a:endParaRPr/>
          </a:p>
        </p:txBody>
      </p:sp>
      <p:sp>
        <p:nvSpPr>
          <p:cNvPr id="198" name="Google Shape;198;p8"/>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9"/>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AS-REP ROASTING – HOW ITS EXPLOITED</a:t>
            </a:r>
            <a:endParaRPr/>
          </a:p>
        </p:txBody>
      </p:sp>
      <p:sp>
        <p:nvSpPr>
          <p:cNvPr id="205" name="Google Shape;205;p9"/>
          <p:cNvSpPr txBox="1">
            <a:spLocks noGrp="1"/>
          </p:cNvSpPr>
          <p:nvPr>
            <p:ph type="body" idx="1"/>
          </p:nvPr>
        </p:nvSpPr>
        <p:spPr>
          <a:xfrm>
            <a:off x="3305669" y="2470150"/>
            <a:ext cx="7420819" cy="4121173"/>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accent3"/>
              </a:buClr>
              <a:buSzPts val="1800"/>
              <a:buFont typeface="Arial"/>
              <a:buChar char="•"/>
            </a:pPr>
            <a:r>
              <a:rPr lang="en-GB"/>
              <a:t>Username enumeration – An attacker would first need a username or a list of users (We will speak about this later)</a:t>
            </a:r>
            <a:endParaRPr/>
          </a:p>
          <a:p>
            <a:pPr marL="285750" lvl="0" indent="-285750" algn="l" rtl="0">
              <a:lnSpc>
                <a:spcPct val="120000"/>
              </a:lnSpc>
              <a:spcBef>
                <a:spcPts val="1600"/>
              </a:spcBef>
              <a:spcAft>
                <a:spcPts val="0"/>
              </a:spcAft>
              <a:buClr>
                <a:schemeClr val="accent3"/>
              </a:buClr>
              <a:buSzPts val="1800"/>
              <a:buFont typeface="Arial"/>
              <a:buChar char="•"/>
            </a:pPr>
            <a:r>
              <a:rPr lang="en-GB"/>
              <a:t>Impersonate the user – Since the user is not required to enter a password an attacker can pretend to be that user and request a ticket</a:t>
            </a:r>
            <a:endParaRPr/>
          </a:p>
          <a:p>
            <a:pPr marL="285750" lvl="0" indent="-285750" algn="l" rtl="0">
              <a:lnSpc>
                <a:spcPct val="120000"/>
              </a:lnSpc>
              <a:spcBef>
                <a:spcPts val="1600"/>
              </a:spcBef>
              <a:spcAft>
                <a:spcPts val="0"/>
              </a:spcAft>
              <a:buClr>
                <a:schemeClr val="accent3"/>
              </a:buClr>
              <a:buSzPts val="1800"/>
              <a:buFont typeface="Arial"/>
              <a:buChar char="•"/>
            </a:pPr>
            <a:r>
              <a:rPr lang="en-GB"/>
              <a:t>Retrieve hash - Because pre-authentication is off, the Domain Controller doesn't challenge the request. It send the hash to the user to be cracked just like before. </a:t>
            </a:r>
            <a:endParaRPr/>
          </a:p>
        </p:txBody>
      </p:sp>
      <p:sp>
        <p:nvSpPr>
          <p:cNvPr id="206" name="Google Shape;206;p9"/>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0"/>
          <p:cNvSpPr txBox="1">
            <a:spLocks noGrp="1"/>
          </p:cNvSpPr>
          <p:nvPr>
            <p:ph type="title"/>
          </p:nvPr>
        </p:nvSpPr>
        <p:spPr>
          <a:xfrm>
            <a:off x="835370" y="643842"/>
            <a:ext cx="10515601" cy="1140849"/>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AS-REP ROASTING - EXAMPLE USING NETEXEC</a:t>
            </a:r>
            <a:endParaRPr/>
          </a:p>
        </p:txBody>
      </p:sp>
      <p:sp>
        <p:nvSpPr>
          <p:cNvPr id="213" name="Google Shape;213;p10"/>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12</a:t>
            </a:fld>
            <a:endParaRPr/>
          </a:p>
        </p:txBody>
      </p:sp>
      <p:pic>
        <p:nvPicPr>
          <p:cNvPr id="214" name="Google Shape;214;p10"/>
          <p:cNvPicPr preferRelativeResize="0"/>
          <p:nvPr/>
        </p:nvPicPr>
        <p:blipFill rotWithShape="1">
          <a:blip r:embed="rId3">
            <a:alphaModFix/>
          </a:blip>
          <a:srcRect/>
          <a:stretch/>
        </p:blipFill>
        <p:spPr>
          <a:xfrm>
            <a:off x="945851" y="2637018"/>
            <a:ext cx="10300298" cy="22889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1"/>
          <p:cNvSpPr txBox="1">
            <a:spLocks noGrp="1"/>
          </p:cNvSpPr>
          <p:nvPr>
            <p:ph type="title"/>
          </p:nvPr>
        </p:nvSpPr>
        <p:spPr>
          <a:xfrm>
            <a:off x="321869" y="579120"/>
            <a:ext cx="11548261" cy="2733306"/>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3200"/>
              <a:buFont typeface="Arial"/>
              <a:buNone/>
            </a:pPr>
            <a:r>
              <a:rPr lang="en-GB"/>
              <a:t>ATTACKS ON </a:t>
            </a:r>
            <a:endParaRPr/>
          </a:p>
        </p:txBody>
      </p:sp>
      <p:sp>
        <p:nvSpPr>
          <p:cNvPr id="221" name="Google Shape;221;p11"/>
          <p:cNvSpPr txBox="1">
            <a:spLocks noGrp="1"/>
          </p:cNvSpPr>
          <p:nvPr>
            <p:ph type="subTitle" idx="1"/>
          </p:nvPr>
        </p:nvSpPr>
        <p:spPr>
          <a:xfrm>
            <a:off x="321868" y="3484615"/>
            <a:ext cx="11562303" cy="2387865"/>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1BDEF5"/>
              </a:buClr>
              <a:buSzPts val="6000"/>
              <a:buNone/>
            </a:pPr>
            <a:r>
              <a:rPr lang="en-GB"/>
              <a:t>SMB (PORT 139,445)</a:t>
            </a:r>
            <a:endParaRPr/>
          </a:p>
        </p:txBody>
      </p:sp>
      <p:sp>
        <p:nvSpPr>
          <p:cNvPr id="222" name="Google Shape;222;p11"/>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2"/>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SMB SHARES</a:t>
            </a:r>
            <a:endParaRPr/>
          </a:p>
        </p:txBody>
      </p:sp>
      <p:sp>
        <p:nvSpPr>
          <p:cNvPr id="229" name="Google Shape;229;p12"/>
          <p:cNvSpPr txBox="1">
            <a:spLocks noGrp="1"/>
          </p:cNvSpPr>
          <p:nvPr>
            <p:ph type="body" idx="1"/>
          </p:nvPr>
        </p:nvSpPr>
        <p:spPr>
          <a:xfrm>
            <a:off x="3305669" y="2470150"/>
            <a:ext cx="7420819" cy="3676649"/>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accent3"/>
              </a:buClr>
              <a:buSzPts val="1800"/>
              <a:buFont typeface="Arial"/>
              <a:buChar char="•"/>
            </a:pPr>
            <a:r>
              <a:rPr lang="en-GB"/>
              <a:t>If you have ever used a network drive, you were using SMB. Think of this protocol as a way of accessing and collaborating on files in a single space.</a:t>
            </a:r>
            <a:endParaRPr/>
          </a:p>
          <a:p>
            <a:pPr marL="285750" lvl="0" indent="-285750" algn="l" rtl="0">
              <a:lnSpc>
                <a:spcPct val="120000"/>
              </a:lnSpc>
              <a:spcBef>
                <a:spcPts val="1600"/>
              </a:spcBef>
              <a:spcAft>
                <a:spcPts val="0"/>
              </a:spcAft>
              <a:buClr>
                <a:schemeClr val="accent3"/>
              </a:buClr>
              <a:buSzPts val="1800"/>
              <a:buFont typeface="Arial"/>
              <a:buChar char="•"/>
            </a:pPr>
            <a:r>
              <a:rPr lang="en-GB"/>
              <a:t>When SMB is setup there is default shares and non-default shares</a:t>
            </a:r>
            <a:endParaRPr/>
          </a:p>
          <a:p>
            <a:pPr marL="285750" lvl="0" indent="-285750" algn="l" rtl="0">
              <a:lnSpc>
                <a:spcPct val="120000"/>
              </a:lnSpc>
              <a:spcBef>
                <a:spcPts val="1600"/>
              </a:spcBef>
              <a:spcAft>
                <a:spcPts val="0"/>
              </a:spcAft>
              <a:buClr>
                <a:schemeClr val="accent3"/>
              </a:buClr>
              <a:buSzPts val="1800"/>
              <a:buFont typeface="Arial"/>
              <a:buChar char="•"/>
            </a:pPr>
            <a:r>
              <a:rPr lang="en-GB"/>
              <a:t>Most of the time default shares won't hold anything sensitive, but it's common to have non-default shares that can sometimes hold passwords or other sensitive information.</a:t>
            </a:r>
            <a:endParaRPr/>
          </a:p>
          <a:p>
            <a:pPr marL="285750" lvl="0" indent="-171450" algn="l" rtl="0">
              <a:lnSpc>
                <a:spcPct val="120000"/>
              </a:lnSpc>
              <a:spcBef>
                <a:spcPts val="1600"/>
              </a:spcBef>
              <a:spcAft>
                <a:spcPts val="0"/>
              </a:spcAft>
              <a:buClr>
                <a:schemeClr val="accent3"/>
              </a:buClr>
              <a:buSzPts val="1800"/>
              <a:buFont typeface="Arial"/>
              <a:buNone/>
            </a:pPr>
            <a:endParaRPr/>
          </a:p>
        </p:txBody>
      </p:sp>
      <p:sp>
        <p:nvSpPr>
          <p:cNvPr id="230" name="Google Shape;230;p12"/>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3"/>
          <p:cNvSpPr txBox="1">
            <a:spLocks noGrp="1"/>
          </p:cNvSpPr>
          <p:nvPr>
            <p:ph type="subTitle" idx="1"/>
          </p:nvPr>
        </p:nvSpPr>
        <p:spPr>
          <a:xfrm>
            <a:off x="314848" y="373425"/>
            <a:ext cx="11562303" cy="68594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1BDEF5"/>
              </a:buClr>
              <a:buSzPts val="3200"/>
              <a:buNone/>
            </a:pPr>
            <a:r>
              <a:rPr lang="en-GB" sz="3200"/>
              <a:t>SMB SHARES – EXAMPLE</a:t>
            </a:r>
            <a:endParaRPr/>
          </a:p>
        </p:txBody>
      </p:sp>
      <p:sp>
        <p:nvSpPr>
          <p:cNvPr id="237" name="Google Shape;237;p13"/>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15</a:t>
            </a:fld>
            <a:endParaRPr/>
          </a:p>
        </p:txBody>
      </p:sp>
      <p:pic>
        <p:nvPicPr>
          <p:cNvPr id="238" name="Google Shape;238;p13"/>
          <p:cNvPicPr preferRelativeResize="0"/>
          <p:nvPr/>
        </p:nvPicPr>
        <p:blipFill rotWithShape="1">
          <a:blip r:embed="rId3">
            <a:alphaModFix/>
          </a:blip>
          <a:srcRect/>
          <a:stretch/>
        </p:blipFill>
        <p:spPr>
          <a:xfrm>
            <a:off x="382175" y="1600262"/>
            <a:ext cx="11427649" cy="261203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4"/>
          <p:cNvSpPr txBox="1">
            <a:spLocks noGrp="1"/>
          </p:cNvSpPr>
          <p:nvPr>
            <p:ph type="subTitle" idx="1"/>
          </p:nvPr>
        </p:nvSpPr>
        <p:spPr>
          <a:xfrm>
            <a:off x="314847" y="707961"/>
            <a:ext cx="11562303" cy="97587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1BDEF5"/>
              </a:buClr>
              <a:buSzPts val="3200"/>
              <a:buNone/>
            </a:pPr>
            <a:r>
              <a:rPr lang="en-GB" sz="3200"/>
              <a:t>ENUMERATING USERS USING SMB</a:t>
            </a:r>
            <a:endParaRPr/>
          </a:p>
        </p:txBody>
      </p:sp>
      <p:sp>
        <p:nvSpPr>
          <p:cNvPr id="245" name="Google Shape;245;p14"/>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16</a:t>
            </a:fld>
            <a:endParaRPr/>
          </a:p>
        </p:txBody>
      </p:sp>
      <p:pic>
        <p:nvPicPr>
          <p:cNvPr id="246" name="Google Shape;246;p14"/>
          <p:cNvPicPr preferRelativeResize="0"/>
          <p:nvPr/>
        </p:nvPicPr>
        <p:blipFill rotWithShape="1">
          <a:blip r:embed="rId3">
            <a:alphaModFix/>
          </a:blip>
          <a:srcRect/>
          <a:stretch/>
        </p:blipFill>
        <p:spPr>
          <a:xfrm>
            <a:off x="479717" y="1871289"/>
            <a:ext cx="11232565" cy="27118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5"/>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NULL AUTHENTICATION IN SMB</a:t>
            </a:r>
            <a:endParaRPr/>
          </a:p>
        </p:txBody>
      </p:sp>
      <p:sp>
        <p:nvSpPr>
          <p:cNvPr id="253" name="Google Shape;253;p15"/>
          <p:cNvSpPr txBox="1">
            <a:spLocks noGrp="1"/>
          </p:cNvSpPr>
          <p:nvPr>
            <p:ph type="body" idx="1"/>
          </p:nvPr>
        </p:nvSpPr>
        <p:spPr>
          <a:xfrm>
            <a:off x="3305669" y="2470150"/>
            <a:ext cx="7420819" cy="3676649"/>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accent3"/>
              </a:buClr>
              <a:buSzPts val="1800"/>
              <a:buFont typeface="Arial"/>
              <a:buChar char="•"/>
            </a:pPr>
            <a:r>
              <a:rPr lang="en-GB"/>
              <a:t>So null authentication refers to a configuration on SMB that will allow you to authenticate to SMB without credentials.</a:t>
            </a:r>
            <a:endParaRPr/>
          </a:p>
          <a:p>
            <a:pPr marL="285750" lvl="0" indent="-285750" algn="l" rtl="0">
              <a:lnSpc>
                <a:spcPct val="120000"/>
              </a:lnSpc>
              <a:spcBef>
                <a:spcPts val="1600"/>
              </a:spcBef>
              <a:spcAft>
                <a:spcPts val="0"/>
              </a:spcAft>
              <a:buClr>
                <a:schemeClr val="accent3"/>
              </a:buClr>
              <a:buSzPts val="1800"/>
              <a:buFont typeface="Arial"/>
              <a:buChar char="•"/>
            </a:pPr>
            <a:r>
              <a:rPr lang="en-GB"/>
              <a:t>This allows you to do things like list shares as well as list users and groups in the AD domain</a:t>
            </a:r>
            <a:endParaRPr/>
          </a:p>
          <a:p>
            <a:pPr marL="285750" lvl="0" indent="-285750" algn="l" rtl="0">
              <a:lnSpc>
                <a:spcPct val="120000"/>
              </a:lnSpc>
              <a:spcBef>
                <a:spcPts val="1600"/>
              </a:spcBef>
              <a:spcAft>
                <a:spcPts val="0"/>
              </a:spcAft>
              <a:buClr>
                <a:schemeClr val="accent3"/>
              </a:buClr>
              <a:buSzPts val="1800"/>
              <a:buFont typeface="Arial"/>
              <a:buChar char="•"/>
            </a:pPr>
            <a:r>
              <a:rPr lang="en-GB"/>
              <a:t>The term null authentication simply means a blank username and password.</a:t>
            </a:r>
            <a:endParaRPr/>
          </a:p>
        </p:txBody>
      </p:sp>
      <p:sp>
        <p:nvSpPr>
          <p:cNvPr id="254" name="Google Shape;254;p15"/>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6"/>
          <p:cNvSpPr txBox="1">
            <a:spLocks noGrp="1"/>
          </p:cNvSpPr>
          <p:nvPr>
            <p:ph type="subTitle" idx="1"/>
          </p:nvPr>
        </p:nvSpPr>
        <p:spPr>
          <a:xfrm>
            <a:off x="314848" y="409736"/>
            <a:ext cx="11562303" cy="97587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1BDEF5"/>
              </a:buClr>
              <a:buSzPts val="3200"/>
              <a:buNone/>
            </a:pPr>
            <a:r>
              <a:rPr lang="en-GB" sz="3200"/>
              <a:t>NULL AUTHENTICATION – EXAMPLE</a:t>
            </a:r>
            <a:endParaRPr/>
          </a:p>
        </p:txBody>
      </p:sp>
      <p:sp>
        <p:nvSpPr>
          <p:cNvPr id="261" name="Google Shape;261;p16"/>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18</a:t>
            </a:fld>
            <a:endParaRPr/>
          </a:p>
        </p:txBody>
      </p:sp>
      <p:sp>
        <p:nvSpPr>
          <p:cNvPr id="262" name="Google Shape;262;p16"/>
          <p:cNvSpPr txBox="1"/>
          <p:nvPr/>
        </p:nvSpPr>
        <p:spPr>
          <a:xfrm>
            <a:off x="535259" y="1739589"/>
            <a:ext cx="11095463"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lt1"/>
                </a:solidFill>
                <a:latin typeface="Arial"/>
                <a:ea typeface="Arial"/>
                <a:cs typeface="Arial"/>
                <a:sym typeface="Arial"/>
              </a:rPr>
              <a:t>Examples:</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GB" sz="1800">
                <a:solidFill>
                  <a:schemeClr val="lt1"/>
                </a:solidFill>
                <a:latin typeface="Arial"/>
                <a:ea typeface="Arial"/>
                <a:cs typeface="Arial"/>
                <a:sym typeface="Arial"/>
              </a:rPr>
              <a:t>nxc smb &lt;target&gt; -u ‘’ –p ‘’ –shares</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GB" sz="1800">
                <a:solidFill>
                  <a:schemeClr val="lt1"/>
                </a:solidFill>
                <a:latin typeface="Arial"/>
                <a:ea typeface="Arial"/>
                <a:cs typeface="Arial"/>
                <a:sym typeface="Arial"/>
              </a:rPr>
              <a:t>- This command will use null authentication to enumerate the shares on the domain</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GB" sz="1800">
                <a:solidFill>
                  <a:schemeClr val="lt1"/>
                </a:solidFill>
                <a:latin typeface="Arial"/>
                <a:ea typeface="Arial"/>
                <a:cs typeface="Arial"/>
                <a:sym typeface="Arial"/>
              </a:rPr>
              <a:t>nxc smb &lt;target&gt; -u ‘’ –p ‘’ –users</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GB" sz="1800">
                <a:solidFill>
                  <a:schemeClr val="lt1"/>
                </a:solidFill>
                <a:latin typeface="Arial"/>
                <a:ea typeface="Arial"/>
                <a:cs typeface="Arial"/>
                <a:sym typeface="Arial"/>
              </a:rPr>
              <a:t>- This command will use null authentication to enumerate the users on the domain</a:t>
            </a:r>
            <a:endParaRPr/>
          </a:p>
          <a:p>
            <a:pPr marL="285750" marR="0" lvl="0" indent="-171450" algn="l"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GB" sz="1800">
                <a:solidFill>
                  <a:schemeClr val="lt1"/>
                </a:solidFill>
                <a:latin typeface="Arial"/>
                <a:ea typeface="Arial"/>
                <a:cs typeface="Arial"/>
                <a:sym typeface="Arial"/>
              </a:rPr>
              <a:t>nxc smb &lt;target&gt; -u ‘’ –p ‘’ –rid-brute</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GB" sz="1800">
                <a:solidFill>
                  <a:schemeClr val="lt1"/>
                </a:solidFill>
                <a:latin typeface="Arial"/>
                <a:ea typeface="Arial"/>
                <a:cs typeface="Arial"/>
                <a:sym typeface="Arial"/>
              </a:rPr>
              <a:t>- This command will use null authentication to dump users and groups on the AD domain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7"/>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GUEST AUTHENTICATION ON SMB</a:t>
            </a:r>
            <a:endParaRPr/>
          </a:p>
        </p:txBody>
      </p:sp>
      <p:sp>
        <p:nvSpPr>
          <p:cNvPr id="268" name="Google Shape;268;p17"/>
          <p:cNvSpPr txBox="1">
            <a:spLocks noGrp="1"/>
          </p:cNvSpPr>
          <p:nvPr>
            <p:ph type="body" idx="1"/>
          </p:nvPr>
        </p:nvSpPr>
        <p:spPr>
          <a:xfrm>
            <a:off x="3305669" y="2470150"/>
            <a:ext cx="7420819" cy="3676649"/>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accent3"/>
              </a:buClr>
              <a:buSzPts val="1800"/>
              <a:buFont typeface="Arial"/>
              <a:buChar char="•"/>
            </a:pPr>
            <a:r>
              <a:rPr lang="en-GB"/>
              <a:t>AD domains typically have a guest account, this account can be used to enumerate the AD environment</a:t>
            </a:r>
            <a:endParaRPr/>
          </a:p>
          <a:p>
            <a:pPr marL="285750" lvl="0" indent="-285750" algn="l" rtl="0">
              <a:lnSpc>
                <a:spcPct val="120000"/>
              </a:lnSpc>
              <a:spcBef>
                <a:spcPts val="1600"/>
              </a:spcBef>
              <a:spcAft>
                <a:spcPts val="0"/>
              </a:spcAft>
              <a:buClr>
                <a:schemeClr val="accent3"/>
              </a:buClr>
              <a:buSzPts val="1800"/>
              <a:buFont typeface="Arial"/>
              <a:buChar char="•"/>
            </a:pPr>
            <a:r>
              <a:rPr lang="en-GB"/>
              <a:t>It can be used to access SMB shares as well as dump users and groups on the AD domain</a:t>
            </a:r>
            <a:endParaRPr/>
          </a:p>
          <a:p>
            <a:pPr marL="285750" lvl="0" indent="-285750" algn="l" rtl="0">
              <a:lnSpc>
                <a:spcPct val="120000"/>
              </a:lnSpc>
              <a:spcBef>
                <a:spcPts val="1600"/>
              </a:spcBef>
              <a:spcAft>
                <a:spcPts val="0"/>
              </a:spcAft>
              <a:buClr>
                <a:schemeClr val="accent3"/>
              </a:buClr>
              <a:buSzPts val="1800"/>
              <a:buFont typeface="Arial"/>
              <a:buChar char="•"/>
            </a:pPr>
            <a:r>
              <a:rPr lang="en-GB"/>
              <a:t>Its best practice to disable this account so that attackers cannot use this to their advantage</a:t>
            </a:r>
            <a:endParaRPr/>
          </a:p>
        </p:txBody>
      </p:sp>
      <p:sp>
        <p:nvSpPr>
          <p:cNvPr id="269" name="Google Shape;269;p17"/>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030" name="Picture 6">
            <a:extLst>
              <a:ext uri="{FF2B5EF4-FFF2-40B4-BE49-F238E27FC236}">
                <a16:creationId xmlns:a16="http://schemas.microsoft.com/office/drawing/2014/main" id="{638DDE9F-4967-E3FF-06DC-8D425548BD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1071562"/>
            <a:ext cx="5715000" cy="4714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8"/>
          <p:cNvSpPr txBox="1">
            <a:spLocks noGrp="1"/>
          </p:cNvSpPr>
          <p:nvPr>
            <p:ph type="subTitle" idx="1"/>
          </p:nvPr>
        </p:nvSpPr>
        <p:spPr>
          <a:xfrm>
            <a:off x="314848" y="409736"/>
            <a:ext cx="11562303" cy="97587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1BDEF5"/>
              </a:buClr>
              <a:buSzPts val="3200"/>
              <a:buNone/>
            </a:pPr>
            <a:r>
              <a:rPr lang="en-GB" sz="3200"/>
              <a:t>GUEST AUTHENTICATION – EXAMPLE</a:t>
            </a:r>
            <a:endParaRPr/>
          </a:p>
        </p:txBody>
      </p:sp>
      <p:sp>
        <p:nvSpPr>
          <p:cNvPr id="276" name="Google Shape;276;p18"/>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20</a:t>
            </a:fld>
            <a:endParaRPr/>
          </a:p>
        </p:txBody>
      </p:sp>
      <p:sp>
        <p:nvSpPr>
          <p:cNvPr id="277" name="Google Shape;277;p18"/>
          <p:cNvSpPr txBox="1"/>
          <p:nvPr/>
        </p:nvSpPr>
        <p:spPr>
          <a:xfrm>
            <a:off x="434896" y="1505413"/>
            <a:ext cx="11340791"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lt1"/>
                </a:solidFill>
                <a:latin typeface="Arial"/>
                <a:ea typeface="Arial"/>
                <a:cs typeface="Arial"/>
                <a:sym typeface="Arial"/>
              </a:rPr>
              <a:t>Examples:</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GB" sz="1800">
                <a:solidFill>
                  <a:schemeClr val="lt1"/>
                </a:solidFill>
                <a:latin typeface="Arial"/>
                <a:ea typeface="Arial"/>
                <a:cs typeface="Arial"/>
                <a:sym typeface="Arial"/>
              </a:rPr>
              <a:t>nxc smb &lt;target&gt; -u ‘guest’ –p ‘’ –shares</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GB" sz="1800">
                <a:solidFill>
                  <a:schemeClr val="lt1"/>
                </a:solidFill>
                <a:latin typeface="Arial"/>
                <a:ea typeface="Arial"/>
                <a:cs typeface="Arial"/>
                <a:sym typeface="Arial"/>
              </a:rPr>
              <a:t>- This command will use guest access on SMB to enumerate the shares it has access to</a:t>
            </a:r>
            <a:endParaRPr/>
          </a:p>
          <a:p>
            <a:pPr marL="285750" marR="0" lvl="0" indent="-171450" algn="l"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GB" sz="1800">
                <a:solidFill>
                  <a:schemeClr val="lt1"/>
                </a:solidFill>
                <a:latin typeface="Arial"/>
                <a:ea typeface="Arial"/>
                <a:cs typeface="Arial"/>
                <a:sym typeface="Arial"/>
              </a:rPr>
              <a:t>nxc smb &lt;target&gt; -u ‘guest’ –p ‘’ –users</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GB" sz="1800">
                <a:solidFill>
                  <a:schemeClr val="lt1"/>
                </a:solidFill>
                <a:latin typeface="Arial"/>
                <a:ea typeface="Arial"/>
                <a:cs typeface="Arial"/>
                <a:sym typeface="Arial"/>
              </a:rPr>
              <a:t>- This command will use guest access on SMB to enumerate the users on the domain</a:t>
            </a:r>
            <a:endParaRPr/>
          </a:p>
          <a:p>
            <a:pPr marL="285750" marR="0" lvl="0" indent="-171450" algn="l"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GB" sz="1800">
                <a:solidFill>
                  <a:schemeClr val="lt1"/>
                </a:solidFill>
                <a:latin typeface="Arial"/>
                <a:ea typeface="Arial"/>
                <a:cs typeface="Arial"/>
                <a:sym typeface="Arial"/>
              </a:rPr>
              <a:t>nxc smb &lt;target&gt; -u ‘guest’ –p ‘’ –rid-brute</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GB" sz="1800">
                <a:solidFill>
                  <a:schemeClr val="lt1"/>
                </a:solidFill>
                <a:latin typeface="Arial"/>
                <a:ea typeface="Arial"/>
                <a:cs typeface="Arial"/>
                <a:sym typeface="Arial"/>
              </a:rPr>
              <a:t>- This command will use guest access on SMB to enumerate the users and groups on the domain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WATERING HOLE ATTACK</a:t>
            </a:r>
            <a:endParaRPr/>
          </a:p>
        </p:txBody>
      </p:sp>
      <p:sp>
        <p:nvSpPr>
          <p:cNvPr id="284" name="Google Shape;284;p19"/>
          <p:cNvSpPr txBox="1">
            <a:spLocks noGrp="1"/>
          </p:cNvSpPr>
          <p:nvPr>
            <p:ph type="body" idx="1"/>
          </p:nvPr>
        </p:nvSpPr>
        <p:spPr>
          <a:xfrm>
            <a:off x="3305669" y="2470150"/>
            <a:ext cx="7420819" cy="4121173"/>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accent3"/>
              </a:buClr>
              <a:buSzPts val="1800"/>
              <a:buFont typeface="Arial"/>
              <a:buChar char="•"/>
            </a:pPr>
            <a:r>
              <a:rPr lang="en-GB"/>
              <a:t>This attack occurs when you have write access to an SMB share. This privilege is common in the real world</a:t>
            </a:r>
            <a:endParaRPr/>
          </a:p>
          <a:p>
            <a:pPr marL="285750" lvl="0" indent="-285750" algn="l" rtl="0">
              <a:lnSpc>
                <a:spcPct val="120000"/>
              </a:lnSpc>
              <a:spcBef>
                <a:spcPts val="1600"/>
              </a:spcBef>
              <a:spcAft>
                <a:spcPts val="0"/>
              </a:spcAft>
              <a:buClr>
                <a:schemeClr val="accent3"/>
              </a:buClr>
              <a:buSzPts val="1800"/>
              <a:buFont typeface="Arial"/>
              <a:buChar char="•"/>
            </a:pPr>
            <a:r>
              <a:rPr lang="en-GB"/>
              <a:t>You can use a tool called ‘ntlm_theft’ to craft malicious files with your IP address embedded inside.</a:t>
            </a:r>
            <a:endParaRPr/>
          </a:p>
          <a:p>
            <a:pPr marL="285750" lvl="0" indent="-285750" algn="l" rtl="0">
              <a:lnSpc>
                <a:spcPct val="120000"/>
              </a:lnSpc>
              <a:spcBef>
                <a:spcPts val="1600"/>
              </a:spcBef>
              <a:spcAft>
                <a:spcPts val="0"/>
              </a:spcAft>
              <a:buClr>
                <a:schemeClr val="accent3"/>
              </a:buClr>
              <a:buSzPts val="1800"/>
              <a:buFont typeface="Arial"/>
              <a:buChar char="•"/>
            </a:pPr>
            <a:r>
              <a:rPr lang="en-GB"/>
              <a:t>You then spin up a tool called “responder” which acts as a listener</a:t>
            </a:r>
            <a:endParaRPr/>
          </a:p>
          <a:p>
            <a:pPr marL="285750" lvl="0" indent="-285750" algn="l" rtl="0">
              <a:lnSpc>
                <a:spcPct val="120000"/>
              </a:lnSpc>
              <a:spcBef>
                <a:spcPts val="1600"/>
              </a:spcBef>
              <a:spcAft>
                <a:spcPts val="0"/>
              </a:spcAft>
              <a:buClr>
                <a:schemeClr val="accent3"/>
              </a:buClr>
              <a:buSzPts val="1800"/>
              <a:buFont typeface="Arial"/>
              <a:buChar char="•"/>
            </a:pPr>
            <a:r>
              <a:rPr lang="en-GB"/>
              <a:t>Then you can use “smbclient” to connect to the share and plant the files in the share</a:t>
            </a:r>
            <a:endParaRPr/>
          </a:p>
          <a:p>
            <a:pPr marL="285750" lvl="0" indent="-285750" algn="l" rtl="0">
              <a:lnSpc>
                <a:spcPct val="120000"/>
              </a:lnSpc>
              <a:spcBef>
                <a:spcPts val="1600"/>
              </a:spcBef>
              <a:spcAft>
                <a:spcPts val="0"/>
              </a:spcAft>
              <a:buClr>
                <a:schemeClr val="accent3"/>
              </a:buClr>
              <a:buSzPts val="1800"/>
              <a:buFont typeface="Arial"/>
              <a:buChar char="•"/>
            </a:pPr>
            <a:r>
              <a:rPr lang="en-GB"/>
              <a:t>Once another user accesses these files you will retrieve their NetNTLMv2 hash which is then crackable</a:t>
            </a:r>
            <a:endParaRPr/>
          </a:p>
        </p:txBody>
      </p:sp>
      <p:sp>
        <p:nvSpPr>
          <p:cNvPr id="285" name="Google Shape;285;p19"/>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0"/>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BLOODHOUND – WHAT IS IT?</a:t>
            </a:r>
            <a:endParaRPr/>
          </a:p>
        </p:txBody>
      </p:sp>
      <p:sp>
        <p:nvSpPr>
          <p:cNvPr id="292" name="Google Shape;292;p20"/>
          <p:cNvSpPr txBox="1">
            <a:spLocks noGrp="1"/>
          </p:cNvSpPr>
          <p:nvPr>
            <p:ph type="body" idx="1"/>
          </p:nvPr>
        </p:nvSpPr>
        <p:spPr>
          <a:xfrm>
            <a:off x="3305669" y="2470150"/>
            <a:ext cx="7420819" cy="3676649"/>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accent3"/>
              </a:buClr>
              <a:buSzPts val="1800"/>
              <a:buFont typeface="Arial"/>
              <a:buChar char="•"/>
            </a:pPr>
            <a:r>
              <a:rPr lang="en-GB"/>
              <a:t>Bloodhound it a tool that is used to map out Active directory, it can be used to find certain privileges tied to an account.</a:t>
            </a:r>
            <a:endParaRPr/>
          </a:p>
          <a:p>
            <a:pPr marL="285750" lvl="0" indent="-285750" algn="l" rtl="0">
              <a:lnSpc>
                <a:spcPct val="120000"/>
              </a:lnSpc>
              <a:spcBef>
                <a:spcPts val="1600"/>
              </a:spcBef>
              <a:spcAft>
                <a:spcPts val="0"/>
              </a:spcAft>
              <a:buClr>
                <a:schemeClr val="accent3"/>
              </a:buClr>
              <a:buSzPts val="1800"/>
              <a:buFont typeface="Arial"/>
              <a:buChar char="•"/>
            </a:pPr>
            <a:r>
              <a:rPr lang="en-GB"/>
              <a:t>It can also be used to find outbound object control over another account.</a:t>
            </a:r>
            <a:endParaRPr/>
          </a:p>
          <a:p>
            <a:pPr marL="285750" lvl="0" indent="-285750" algn="l" rtl="0">
              <a:lnSpc>
                <a:spcPct val="120000"/>
              </a:lnSpc>
              <a:spcBef>
                <a:spcPts val="1600"/>
              </a:spcBef>
              <a:spcAft>
                <a:spcPts val="0"/>
              </a:spcAft>
              <a:buClr>
                <a:schemeClr val="accent3"/>
              </a:buClr>
              <a:buSzPts val="1800"/>
              <a:buFont typeface="Arial"/>
              <a:buChar char="•"/>
            </a:pPr>
            <a:r>
              <a:rPr lang="en-GB"/>
              <a:t>Built-in queries that you can run against the domain controller that help with things like privilege escalation.</a:t>
            </a:r>
            <a:endParaRPr/>
          </a:p>
          <a:p>
            <a:pPr marL="285750" lvl="0" indent="-285750" algn="l" rtl="0">
              <a:lnSpc>
                <a:spcPct val="120000"/>
              </a:lnSpc>
              <a:spcBef>
                <a:spcPts val="1600"/>
              </a:spcBef>
              <a:spcAft>
                <a:spcPts val="0"/>
              </a:spcAft>
              <a:buClr>
                <a:schemeClr val="accent3"/>
              </a:buClr>
              <a:buSzPts val="1800"/>
              <a:buFont typeface="Arial"/>
              <a:buChar char="•"/>
            </a:pPr>
            <a:r>
              <a:rPr lang="en-GB"/>
              <a:t>“Members” feature which makes it easy to see which user is part of which group.</a:t>
            </a:r>
            <a:endParaRPr/>
          </a:p>
        </p:txBody>
      </p:sp>
      <p:sp>
        <p:nvSpPr>
          <p:cNvPr id="293" name="Google Shape;293;p20"/>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1"/>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LOOT COLLECTION</a:t>
            </a:r>
            <a:endParaRPr/>
          </a:p>
        </p:txBody>
      </p:sp>
      <p:sp>
        <p:nvSpPr>
          <p:cNvPr id="299" name="Google Shape;299;p21"/>
          <p:cNvSpPr txBox="1">
            <a:spLocks noGrp="1"/>
          </p:cNvSpPr>
          <p:nvPr>
            <p:ph type="body" idx="1"/>
          </p:nvPr>
        </p:nvSpPr>
        <p:spPr>
          <a:xfrm>
            <a:off x="3305669" y="2470150"/>
            <a:ext cx="7420819" cy="3676649"/>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accent3"/>
              </a:buClr>
              <a:buSzPts val="1800"/>
              <a:buFont typeface="Arial"/>
              <a:buChar char="•"/>
            </a:pPr>
            <a:r>
              <a:rPr lang="en-GB"/>
              <a:t>In order to run bloodhound you need to collect the loot by querying the domain controller</a:t>
            </a:r>
            <a:endParaRPr/>
          </a:p>
          <a:p>
            <a:pPr marL="285750" lvl="0" indent="-285750" algn="l" rtl="0">
              <a:lnSpc>
                <a:spcPct val="120000"/>
              </a:lnSpc>
              <a:spcBef>
                <a:spcPts val="1600"/>
              </a:spcBef>
              <a:spcAft>
                <a:spcPts val="0"/>
              </a:spcAft>
              <a:buClr>
                <a:schemeClr val="accent3"/>
              </a:buClr>
              <a:buSzPts val="1800"/>
              <a:buFont typeface="Arial"/>
              <a:buChar char="•"/>
            </a:pPr>
            <a:r>
              <a:rPr lang="en-GB"/>
              <a:t>This process will provide you with either a .zip file or several .json files that can be imported into bloodhound</a:t>
            </a:r>
            <a:endParaRPr/>
          </a:p>
          <a:p>
            <a:pPr marL="285750" lvl="0" indent="-285750" algn="l" rtl="0">
              <a:lnSpc>
                <a:spcPct val="120000"/>
              </a:lnSpc>
              <a:spcBef>
                <a:spcPts val="1600"/>
              </a:spcBef>
              <a:spcAft>
                <a:spcPts val="0"/>
              </a:spcAft>
              <a:buClr>
                <a:schemeClr val="accent3"/>
              </a:buClr>
              <a:buSzPts val="1800"/>
              <a:buFont typeface="Arial"/>
              <a:buChar char="•"/>
            </a:pPr>
            <a:r>
              <a:rPr lang="en-GB"/>
              <a:t>This is required to run bloodhound, but the process itself is very simple</a:t>
            </a:r>
            <a:endParaRPr/>
          </a:p>
        </p:txBody>
      </p:sp>
      <p:sp>
        <p:nvSpPr>
          <p:cNvPr id="300" name="Google Shape;300;p21"/>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2"/>
          <p:cNvSpPr txBox="1">
            <a:spLocks noGrp="1"/>
          </p:cNvSpPr>
          <p:nvPr>
            <p:ph type="subTitle" idx="1"/>
          </p:nvPr>
        </p:nvSpPr>
        <p:spPr>
          <a:xfrm>
            <a:off x="314848" y="409736"/>
            <a:ext cx="11562303" cy="97587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1BDEF5"/>
              </a:buClr>
              <a:buSzPts val="3200"/>
              <a:buNone/>
            </a:pPr>
            <a:r>
              <a:rPr lang="en-GB" sz="3200"/>
              <a:t>BLOODHOUND LOOT COLLECTION – EXAMPLE</a:t>
            </a:r>
            <a:endParaRPr/>
          </a:p>
        </p:txBody>
      </p:sp>
      <p:sp>
        <p:nvSpPr>
          <p:cNvPr id="307" name="Google Shape;307;p22"/>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24</a:t>
            </a:fld>
            <a:endParaRPr/>
          </a:p>
        </p:txBody>
      </p:sp>
      <p:pic>
        <p:nvPicPr>
          <p:cNvPr id="308" name="Google Shape;308;p22" descr="NetExec Cheat Sheet: Essential Commands (2026 Guide)"/>
          <p:cNvPicPr preferRelativeResize="0"/>
          <p:nvPr/>
        </p:nvPicPr>
        <p:blipFill rotWithShape="1">
          <a:blip r:embed="rId3">
            <a:alphaModFix/>
          </a:blip>
          <a:srcRect l="-64" r="64" b="47916"/>
          <a:stretch/>
        </p:blipFill>
        <p:spPr>
          <a:xfrm>
            <a:off x="273205" y="1718586"/>
            <a:ext cx="11645590" cy="151397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3"/>
          <p:cNvSpPr txBox="1">
            <a:spLocks noGrp="1"/>
          </p:cNvSpPr>
          <p:nvPr>
            <p:ph type="subTitle" idx="1"/>
          </p:nvPr>
        </p:nvSpPr>
        <p:spPr>
          <a:xfrm>
            <a:off x="314848" y="409736"/>
            <a:ext cx="11562303" cy="97587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1BDEF5"/>
              </a:buClr>
              <a:buSzPts val="3200"/>
              <a:buNone/>
            </a:pPr>
            <a:r>
              <a:rPr lang="en-GB" sz="3200"/>
              <a:t>BLOODHOUND – PATHFINDING FUNCTIONALITY</a:t>
            </a:r>
            <a:endParaRPr/>
          </a:p>
        </p:txBody>
      </p:sp>
      <p:sp>
        <p:nvSpPr>
          <p:cNvPr id="315" name="Google Shape;315;p23"/>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25</a:t>
            </a:fld>
            <a:endParaRPr/>
          </a:p>
        </p:txBody>
      </p:sp>
      <p:pic>
        <p:nvPicPr>
          <p:cNvPr id="316" name="Google Shape;316;p23"/>
          <p:cNvPicPr preferRelativeResize="0"/>
          <p:nvPr/>
        </p:nvPicPr>
        <p:blipFill rotWithShape="1">
          <a:blip r:embed="rId3">
            <a:alphaModFix/>
          </a:blip>
          <a:srcRect/>
          <a:stretch/>
        </p:blipFill>
        <p:spPr>
          <a:xfrm>
            <a:off x="2210189" y="1385609"/>
            <a:ext cx="7771620" cy="506265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4"/>
          <p:cNvSpPr txBox="1">
            <a:spLocks noGrp="1"/>
          </p:cNvSpPr>
          <p:nvPr>
            <p:ph type="subTitle" idx="1"/>
          </p:nvPr>
        </p:nvSpPr>
        <p:spPr>
          <a:xfrm>
            <a:off x="314848" y="409736"/>
            <a:ext cx="11562303" cy="97587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1BDEF5"/>
              </a:buClr>
              <a:buSzPts val="3200"/>
              <a:buNone/>
            </a:pPr>
            <a:r>
              <a:rPr lang="en-GB" sz="3200"/>
              <a:t>BLOODHOUND – CYPHER FUNCTIONALITY</a:t>
            </a:r>
            <a:endParaRPr/>
          </a:p>
        </p:txBody>
      </p:sp>
      <p:sp>
        <p:nvSpPr>
          <p:cNvPr id="323" name="Google Shape;323;p24"/>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26</a:t>
            </a:fld>
            <a:endParaRPr/>
          </a:p>
        </p:txBody>
      </p:sp>
      <p:pic>
        <p:nvPicPr>
          <p:cNvPr id="324" name="Google Shape;324;p24"/>
          <p:cNvPicPr preferRelativeResize="0"/>
          <p:nvPr/>
        </p:nvPicPr>
        <p:blipFill rotWithShape="1">
          <a:blip r:embed="rId3">
            <a:alphaModFix/>
          </a:blip>
          <a:srcRect/>
          <a:stretch/>
        </p:blipFill>
        <p:spPr>
          <a:xfrm>
            <a:off x="1600432" y="1081042"/>
            <a:ext cx="8991135" cy="551028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5"/>
          <p:cNvSpPr txBox="1">
            <a:spLocks noGrp="1"/>
          </p:cNvSpPr>
          <p:nvPr>
            <p:ph type="subTitle" idx="1"/>
          </p:nvPr>
        </p:nvSpPr>
        <p:spPr>
          <a:xfrm>
            <a:off x="314846" y="269535"/>
            <a:ext cx="11562303" cy="97587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1BDEF5"/>
              </a:buClr>
              <a:buSzPts val="3200"/>
              <a:buNone/>
            </a:pPr>
            <a:r>
              <a:rPr lang="en-GB" sz="3200"/>
              <a:t>BLOODHOUND – MEMBERS FUNCTIONALITY</a:t>
            </a:r>
            <a:endParaRPr/>
          </a:p>
        </p:txBody>
      </p:sp>
      <p:sp>
        <p:nvSpPr>
          <p:cNvPr id="331" name="Google Shape;331;p25"/>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27</a:t>
            </a:fld>
            <a:endParaRPr/>
          </a:p>
        </p:txBody>
      </p:sp>
      <p:pic>
        <p:nvPicPr>
          <p:cNvPr id="332" name="Google Shape;332;p25" descr="BloodHound Community Edition: A New Era - SpecterOps"/>
          <p:cNvPicPr preferRelativeResize="0"/>
          <p:nvPr/>
        </p:nvPicPr>
        <p:blipFill rotWithShape="1">
          <a:blip r:embed="rId3">
            <a:alphaModFix/>
          </a:blip>
          <a:srcRect/>
          <a:stretch/>
        </p:blipFill>
        <p:spPr>
          <a:xfrm>
            <a:off x="684588" y="1216529"/>
            <a:ext cx="10822821" cy="523173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6"/>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BLOODHOUND – OUTBOUND OBJECT CONTROL</a:t>
            </a:r>
            <a:endParaRPr/>
          </a:p>
        </p:txBody>
      </p:sp>
      <p:sp>
        <p:nvSpPr>
          <p:cNvPr id="338" name="Google Shape;338;p26"/>
          <p:cNvSpPr txBox="1">
            <a:spLocks noGrp="1"/>
          </p:cNvSpPr>
          <p:nvPr>
            <p:ph type="body" idx="1"/>
          </p:nvPr>
        </p:nvSpPr>
        <p:spPr>
          <a:xfrm>
            <a:off x="3305669" y="2470150"/>
            <a:ext cx="7420819" cy="3676649"/>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accent3"/>
              </a:buClr>
              <a:buSzPts val="1800"/>
              <a:buFont typeface="Arial"/>
              <a:buChar char="•"/>
            </a:pPr>
            <a:r>
              <a:rPr lang="en-GB"/>
              <a:t>Possibly an attackers most important asset in bloodhound</a:t>
            </a:r>
            <a:endParaRPr/>
          </a:p>
          <a:p>
            <a:pPr marL="285750" lvl="0" indent="-285750" algn="l" rtl="0">
              <a:lnSpc>
                <a:spcPct val="120000"/>
              </a:lnSpc>
              <a:spcBef>
                <a:spcPts val="1600"/>
              </a:spcBef>
              <a:spcAft>
                <a:spcPts val="0"/>
              </a:spcAft>
              <a:buClr>
                <a:schemeClr val="accent3"/>
              </a:buClr>
              <a:buSzPts val="1800"/>
              <a:buFont typeface="Arial"/>
              <a:buChar char="•"/>
            </a:pPr>
            <a:r>
              <a:rPr lang="en-GB"/>
              <a:t>This functionality allows an attacker to view the control their current user has over another</a:t>
            </a:r>
            <a:endParaRPr/>
          </a:p>
          <a:p>
            <a:pPr marL="285750" lvl="0" indent="-285750" algn="l" rtl="0">
              <a:lnSpc>
                <a:spcPct val="120000"/>
              </a:lnSpc>
              <a:spcBef>
                <a:spcPts val="1600"/>
              </a:spcBef>
              <a:spcAft>
                <a:spcPts val="0"/>
              </a:spcAft>
              <a:buClr>
                <a:schemeClr val="accent3"/>
              </a:buClr>
              <a:buSzPts val="1800"/>
              <a:buFont typeface="Arial"/>
              <a:buChar char="•"/>
            </a:pPr>
            <a:r>
              <a:rPr lang="en-GB"/>
              <a:t>So if an attacker has compromised a user called “steve.smith” they can search for this user and open their outbound object control</a:t>
            </a:r>
            <a:endParaRPr/>
          </a:p>
          <a:p>
            <a:pPr marL="285750" lvl="0" indent="-285750" algn="l" rtl="0">
              <a:lnSpc>
                <a:spcPct val="120000"/>
              </a:lnSpc>
              <a:spcBef>
                <a:spcPts val="1600"/>
              </a:spcBef>
              <a:spcAft>
                <a:spcPts val="0"/>
              </a:spcAft>
              <a:buClr>
                <a:schemeClr val="accent3"/>
              </a:buClr>
              <a:buSzPts val="1800"/>
              <a:buFont typeface="Arial"/>
              <a:buChar char="•"/>
            </a:pPr>
            <a:r>
              <a:rPr lang="en-GB"/>
              <a:t>This will show what privileges “steve.smith” has over another</a:t>
            </a:r>
            <a:endParaRPr/>
          </a:p>
          <a:p>
            <a:pPr marL="285750" lvl="0" indent="-285750" algn="l" rtl="0">
              <a:lnSpc>
                <a:spcPct val="120000"/>
              </a:lnSpc>
              <a:spcBef>
                <a:spcPts val="1600"/>
              </a:spcBef>
              <a:spcAft>
                <a:spcPts val="0"/>
              </a:spcAft>
              <a:buClr>
                <a:schemeClr val="accent3"/>
              </a:buClr>
              <a:buSzPts val="1800"/>
              <a:buFont typeface="Arial"/>
              <a:buChar char="•"/>
            </a:pPr>
            <a:r>
              <a:rPr lang="en-GB"/>
              <a:t>These are key for things like lateral movement</a:t>
            </a:r>
            <a:endParaRPr/>
          </a:p>
        </p:txBody>
      </p:sp>
      <p:sp>
        <p:nvSpPr>
          <p:cNvPr id="339" name="Google Shape;339;p26"/>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7"/>
          <p:cNvSpPr txBox="1">
            <a:spLocks noGrp="1"/>
          </p:cNvSpPr>
          <p:nvPr>
            <p:ph type="subTitle" idx="1"/>
          </p:nvPr>
        </p:nvSpPr>
        <p:spPr>
          <a:xfrm>
            <a:off x="314846" y="269535"/>
            <a:ext cx="11562303" cy="97587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1BDEF5"/>
              </a:buClr>
              <a:buSzPts val="3200"/>
              <a:buNone/>
            </a:pPr>
            <a:r>
              <a:rPr lang="en-GB" sz="3200"/>
              <a:t>BLOODHOUND – OUTBOUND OBJECT CONTROL EXAMPLE</a:t>
            </a:r>
            <a:endParaRPr/>
          </a:p>
        </p:txBody>
      </p:sp>
      <p:sp>
        <p:nvSpPr>
          <p:cNvPr id="346" name="Google Shape;346;p27"/>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29</a:t>
            </a:fld>
            <a:endParaRPr/>
          </a:p>
        </p:txBody>
      </p:sp>
      <p:pic>
        <p:nvPicPr>
          <p:cNvPr id="347" name="Google Shape;347;p27"/>
          <p:cNvPicPr preferRelativeResize="0"/>
          <p:nvPr/>
        </p:nvPicPr>
        <p:blipFill rotWithShape="1">
          <a:blip r:embed="rId3">
            <a:alphaModFix/>
          </a:blip>
          <a:srcRect/>
          <a:stretch/>
        </p:blipFill>
        <p:spPr>
          <a:xfrm>
            <a:off x="321868" y="2777454"/>
            <a:ext cx="11562303" cy="19166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99A5E7-4851-2960-3136-836B57FE64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pic>
        <p:nvPicPr>
          <p:cNvPr id="3074" name="Picture 2">
            <a:extLst>
              <a:ext uri="{FF2B5EF4-FFF2-40B4-BE49-F238E27FC236}">
                <a16:creationId xmlns:a16="http://schemas.microsoft.com/office/drawing/2014/main" id="{35F59609-84A8-BE70-3911-A4937D121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102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8"/>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BLOODHOUND - GENERICALL</a:t>
            </a:r>
            <a:endParaRPr/>
          </a:p>
        </p:txBody>
      </p:sp>
      <p:sp>
        <p:nvSpPr>
          <p:cNvPr id="354" name="Google Shape;354;p28"/>
          <p:cNvSpPr txBox="1">
            <a:spLocks noGrp="1"/>
          </p:cNvSpPr>
          <p:nvPr>
            <p:ph type="body" idx="1"/>
          </p:nvPr>
        </p:nvSpPr>
        <p:spPr>
          <a:xfrm>
            <a:off x="3305669" y="2470150"/>
            <a:ext cx="7420819" cy="3676649"/>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accent3"/>
              </a:buClr>
              <a:buSzPts val="1800"/>
              <a:buFont typeface="Arial"/>
              <a:buChar char="•"/>
            </a:pPr>
            <a:r>
              <a:rPr lang="en-GB"/>
              <a:t>This privilege is basically full control over the other node</a:t>
            </a:r>
            <a:endParaRPr/>
          </a:p>
          <a:p>
            <a:pPr marL="285750" lvl="0" indent="-285750" algn="l" rtl="0">
              <a:lnSpc>
                <a:spcPct val="120000"/>
              </a:lnSpc>
              <a:spcBef>
                <a:spcPts val="1600"/>
              </a:spcBef>
              <a:spcAft>
                <a:spcPts val="0"/>
              </a:spcAft>
              <a:buClr>
                <a:schemeClr val="accent3"/>
              </a:buClr>
              <a:buSzPts val="1800"/>
              <a:buFont typeface="Arial"/>
              <a:buChar char="•"/>
            </a:pPr>
            <a:r>
              <a:rPr lang="en-GB"/>
              <a:t>It means you could change their password without knowing their current password.</a:t>
            </a:r>
            <a:endParaRPr/>
          </a:p>
          <a:p>
            <a:pPr marL="285750" lvl="0" indent="-285750" algn="l" rtl="0">
              <a:lnSpc>
                <a:spcPct val="120000"/>
              </a:lnSpc>
              <a:spcBef>
                <a:spcPts val="1600"/>
              </a:spcBef>
              <a:spcAft>
                <a:spcPts val="0"/>
              </a:spcAft>
              <a:buClr>
                <a:schemeClr val="accent3"/>
              </a:buClr>
              <a:buSzPts val="1800"/>
              <a:buFont typeface="Arial"/>
              <a:buChar char="•"/>
            </a:pPr>
            <a:r>
              <a:rPr lang="en-GB"/>
              <a:t>Another option would be to perform a targeted kerberoast on the user by adding them to the Kerberos database then retrieving their hash</a:t>
            </a:r>
            <a:endParaRPr/>
          </a:p>
          <a:p>
            <a:pPr marL="285750" lvl="0" indent="-285750" algn="l" rtl="0">
              <a:lnSpc>
                <a:spcPct val="120000"/>
              </a:lnSpc>
              <a:spcBef>
                <a:spcPts val="1600"/>
              </a:spcBef>
              <a:spcAft>
                <a:spcPts val="0"/>
              </a:spcAft>
              <a:buClr>
                <a:schemeClr val="accent3"/>
              </a:buClr>
              <a:buSzPts val="1800"/>
              <a:buFont typeface="Arial"/>
              <a:buChar char="•"/>
            </a:pPr>
            <a:r>
              <a:rPr lang="en-GB"/>
              <a:t>The final option is to apply shadow credentials, this is where an attacker will add their public key to the list on the target user. Which in turn means that they can authenticate as the new user</a:t>
            </a:r>
            <a:endParaRPr/>
          </a:p>
        </p:txBody>
      </p:sp>
      <p:sp>
        <p:nvSpPr>
          <p:cNvPr id="355" name="Google Shape;355;p28"/>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9"/>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BLOODHOUND – GENERICWRITE</a:t>
            </a:r>
            <a:endParaRPr/>
          </a:p>
        </p:txBody>
      </p:sp>
      <p:sp>
        <p:nvSpPr>
          <p:cNvPr id="362" name="Google Shape;362;p29"/>
          <p:cNvSpPr txBox="1">
            <a:spLocks noGrp="1"/>
          </p:cNvSpPr>
          <p:nvPr>
            <p:ph type="body" idx="1"/>
          </p:nvPr>
        </p:nvSpPr>
        <p:spPr>
          <a:xfrm>
            <a:off x="3305669" y="2470150"/>
            <a:ext cx="7420819" cy="3676649"/>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accent3"/>
              </a:buClr>
              <a:buSzPts val="1800"/>
              <a:buFont typeface="Arial"/>
              <a:buChar char="•"/>
            </a:pPr>
            <a:r>
              <a:rPr lang="en-GB"/>
              <a:t>This privilege is similar to GenericAll only you do not have the option to change the users password</a:t>
            </a:r>
            <a:endParaRPr/>
          </a:p>
          <a:p>
            <a:pPr marL="285750" lvl="0" indent="-285750" algn="l" rtl="0">
              <a:lnSpc>
                <a:spcPct val="120000"/>
              </a:lnSpc>
              <a:spcBef>
                <a:spcPts val="1600"/>
              </a:spcBef>
              <a:spcAft>
                <a:spcPts val="0"/>
              </a:spcAft>
              <a:buClr>
                <a:schemeClr val="accent3"/>
              </a:buClr>
              <a:buSzPts val="1800"/>
              <a:buFont typeface="Arial"/>
              <a:buChar char="•"/>
            </a:pPr>
            <a:r>
              <a:rPr lang="en-GB"/>
              <a:t>You can still perform shadow credential attacks and a targeted kerberoast</a:t>
            </a:r>
            <a:endParaRPr/>
          </a:p>
        </p:txBody>
      </p:sp>
      <p:sp>
        <p:nvSpPr>
          <p:cNvPr id="363" name="Google Shape;363;p29"/>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0"/>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BLOODHOUND – FORCECHANGEPASSWORD</a:t>
            </a:r>
            <a:endParaRPr/>
          </a:p>
        </p:txBody>
      </p:sp>
      <p:sp>
        <p:nvSpPr>
          <p:cNvPr id="369" name="Google Shape;369;p30"/>
          <p:cNvSpPr txBox="1">
            <a:spLocks noGrp="1"/>
          </p:cNvSpPr>
          <p:nvPr>
            <p:ph type="body" idx="1"/>
          </p:nvPr>
        </p:nvSpPr>
        <p:spPr>
          <a:xfrm>
            <a:off x="3305669" y="2470150"/>
            <a:ext cx="7420819" cy="3676649"/>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accent3"/>
              </a:buClr>
              <a:buSzPts val="1800"/>
              <a:buFont typeface="Arial"/>
              <a:buChar char="•"/>
            </a:pPr>
            <a:r>
              <a:rPr lang="en-GB"/>
              <a:t>This is a privilege that only allows you to change the outbound nodes password</a:t>
            </a:r>
            <a:endParaRPr/>
          </a:p>
          <a:p>
            <a:pPr marL="285750" lvl="0" indent="-285750" algn="l" rtl="0">
              <a:lnSpc>
                <a:spcPct val="120000"/>
              </a:lnSpc>
              <a:spcBef>
                <a:spcPts val="1600"/>
              </a:spcBef>
              <a:spcAft>
                <a:spcPts val="0"/>
              </a:spcAft>
              <a:buClr>
                <a:schemeClr val="accent3"/>
              </a:buClr>
              <a:buSzPts val="1800"/>
              <a:buFont typeface="Arial"/>
              <a:buChar char="•"/>
            </a:pPr>
            <a:r>
              <a:rPr lang="en-GB"/>
              <a:t>With this privilege you can't perform shadows credential or a targeted kerberoast on the outbound node</a:t>
            </a:r>
            <a:endParaRPr/>
          </a:p>
          <a:p>
            <a:pPr marL="285750" lvl="0" indent="-285750" algn="l" rtl="0">
              <a:lnSpc>
                <a:spcPct val="120000"/>
              </a:lnSpc>
              <a:spcBef>
                <a:spcPts val="1600"/>
              </a:spcBef>
              <a:spcAft>
                <a:spcPts val="0"/>
              </a:spcAft>
              <a:buClr>
                <a:schemeClr val="accent3"/>
              </a:buClr>
              <a:buSzPts val="1800"/>
              <a:buFont typeface="Arial"/>
              <a:buChar char="•"/>
            </a:pPr>
            <a:r>
              <a:rPr lang="en-GB"/>
              <a:t>This is still a very powerful privilege to have as it guarantees a compromise of another user</a:t>
            </a:r>
            <a:endParaRPr/>
          </a:p>
        </p:txBody>
      </p:sp>
      <p:sp>
        <p:nvSpPr>
          <p:cNvPr id="370" name="Google Shape;370;p30"/>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1"/>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BLOODHOUND - DCSYNC</a:t>
            </a:r>
            <a:endParaRPr/>
          </a:p>
        </p:txBody>
      </p:sp>
      <p:sp>
        <p:nvSpPr>
          <p:cNvPr id="377" name="Google Shape;377;p31"/>
          <p:cNvSpPr txBox="1">
            <a:spLocks noGrp="1"/>
          </p:cNvSpPr>
          <p:nvPr>
            <p:ph type="body" idx="1"/>
          </p:nvPr>
        </p:nvSpPr>
        <p:spPr>
          <a:xfrm>
            <a:off x="3305669" y="2470150"/>
            <a:ext cx="7420819" cy="3676649"/>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accent3"/>
              </a:buClr>
              <a:buSzPts val="1800"/>
              <a:buFont typeface="Arial"/>
              <a:buChar char="•"/>
            </a:pPr>
            <a:r>
              <a:rPr lang="en-GB"/>
              <a:t>This is a very powerful privilege to have on a domain</a:t>
            </a:r>
            <a:endParaRPr/>
          </a:p>
          <a:p>
            <a:pPr marL="285750" lvl="0" indent="-285750" algn="l" rtl="0">
              <a:lnSpc>
                <a:spcPct val="120000"/>
              </a:lnSpc>
              <a:spcBef>
                <a:spcPts val="1600"/>
              </a:spcBef>
              <a:spcAft>
                <a:spcPts val="0"/>
              </a:spcAft>
              <a:buClr>
                <a:schemeClr val="accent3"/>
              </a:buClr>
              <a:buSzPts val="1800"/>
              <a:buFont typeface="Arial"/>
              <a:buChar char="•"/>
            </a:pPr>
            <a:r>
              <a:rPr lang="en-GB"/>
              <a:t>With this privilege you can simply dump all the NTLM hashes of all users on the domain including the highest privileged users like the domain admins</a:t>
            </a:r>
            <a:endParaRPr/>
          </a:p>
          <a:p>
            <a:pPr marL="285750" lvl="0" indent="-285750" algn="l" rtl="0">
              <a:lnSpc>
                <a:spcPct val="120000"/>
              </a:lnSpc>
              <a:spcBef>
                <a:spcPts val="1600"/>
              </a:spcBef>
              <a:spcAft>
                <a:spcPts val="0"/>
              </a:spcAft>
              <a:buClr>
                <a:schemeClr val="accent3"/>
              </a:buClr>
              <a:buSzPts val="1800"/>
              <a:buFont typeface="Arial"/>
              <a:buChar char="•"/>
            </a:pPr>
            <a:r>
              <a:rPr lang="en-GB"/>
              <a:t>NTLM hashes also do not require cracking, you can use an NTLM hash as an alternative to a password and authenticate to the domain</a:t>
            </a:r>
            <a:endParaRPr/>
          </a:p>
          <a:p>
            <a:pPr marL="285750" lvl="0" indent="-285750" algn="l" rtl="0">
              <a:lnSpc>
                <a:spcPct val="120000"/>
              </a:lnSpc>
              <a:spcBef>
                <a:spcPts val="1600"/>
              </a:spcBef>
              <a:spcAft>
                <a:spcPts val="0"/>
              </a:spcAft>
              <a:buClr>
                <a:schemeClr val="accent3"/>
              </a:buClr>
              <a:buSzPts val="1800"/>
              <a:buFont typeface="Arial"/>
              <a:buChar char="•"/>
            </a:pPr>
            <a:r>
              <a:rPr lang="en-GB"/>
              <a:t>This means that with this privilege you can dump the admin hash and authenticate as them all in two commands</a:t>
            </a:r>
            <a:endParaRPr/>
          </a:p>
        </p:txBody>
      </p:sp>
      <p:sp>
        <p:nvSpPr>
          <p:cNvPr id="378" name="Google Shape;378;p31"/>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2"/>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BLOODHOUND – PRIVILEGE ABUSE</a:t>
            </a:r>
            <a:endParaRPr/>
          </a:p>
        </p:txBody>
      </p:sp>
      <p:sp>
        <p:nvSpPr>
          <p:cNvPr id="385" name="Google Shape;385;p32"/>
          <p:cNvSpPr txBox="1">
            <a:spLocks noGrp="1"/>
          </p:cNvSpPr>
          <p:nvPr>
            <p:ph type="body" idx="1"/>
          </p:nvPr>
        </p:nvSpPr>
        <p:spPr>
          <a:xfrm>
            <a:off x="6983702" y="2450325"/>
            <a:ext cx="4314537" cy="3676649"/>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accent3"/>
              </a:buClr>
              <a:buSzPts val="1800"/>
              <a:buFont typeface="Arial"/>
              <a:buChar char="•"/>
            </a:pPr>
            <a:r>
              <a:rPr lang="en-GB"/>
              <a:t>Another cool feature for bloodhound is that when you find you have a certain privilege on outbound object control, you can click the privilege itself</a:t>
            </a:r>
            <a:endParaRPr/>
          </a:p>
          <a:p>
            <a:pPr marL="285750" lvl="0" indent="-285750" algn="l" rtl="0">
              <a:lnSpc>
                <a:spcPct val="120000"/>
              </a:lnSpc>
              <a:spcBef>
                <a:spcPts val="1600"/>
              </a:spcBef>
              <a:spcAft>
                <a:spcPts val="0"/>
              </a:spcAft>
              <a:buClr>
                <a:schemeClr val="accent3"/>
              </a:buClr>
              <a:buSzPts val="1800"/>
              <a:buFont typeface="Arial"/>
              <a:buChar char="•"/>
            </a:pPr>
            <a:r>
              <a:rPr lang="en-GB"/>
              <a:t>This will bring up an abuse tab which will give you the commands you need to run to abuse this, all you need to do is fill in the appropriate info in the command</a:t>
            </a:r>
            <a:endParaRPr/>
          </a:p>
        </p:txBody>
      </p:sp>
      <p:sp>
        <p:nvSpPr>
          <p:cNvPr id="386" name="Google Shape;386;p32"/>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34</a:t>
            </a:fld>
            <a:endParaRPr/>
          </a:p>
        </p:txBody>
      </p:sp>
      <p:pic>
        <p:nvPicPr>
          <p:cNvPr id="387" name="Google Shape;387;p32"/>
          <p:cNvPicPr preferRelativeResize="0"/>
          <p:nvPr/>
        </p:nvPicPr>
        <p:blipFill rotWithShape="1">
          <a:blip r:embed="rId3">
            <a:alphaModFix/>
          </a:blip>
          <a:srcRect/>
          <a:stretch/>
        </p:blipFill>
        <p:spPr>
          <a:xfrm>
            <a:off x="152864" y="2172903"/>
            <a:ext cx="6667500" cy="4572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3"/>
          <p:cNvSpPr txBox="1">
            <a:spLocks noGrp="1"/>
          </p:cNvSpPr>
          <p:nvPr>
            <p:ph type="subTitle" idx="1"/>
          </p:nvPr>
        </p:nvSpPr>
        <p:spPr>
          <a:xfrm>
            <a:off x="314848" y="2921619"/>
            <a:ext cx="11562303" cy="28616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1BDEF5"/>
              </a:buClr>
              <a:buSzPts val="6000"/>
              <a:buNone/>
            </a:pPr>
            <a:r>
              <a:rPr lang="en-GB"/>
              <a:t>ADCS ATTACKS</a:t>
            </a:r>
            <a:endParaRPr/>
          </a:p>
        </p:txBody>
      </p:sp>
      <p:sp>
        <p:nvSpPr>
          <p:cNvPr id="394" name="Google Shape;394;p33"/>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4"/>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WHAT IS ADCS?</a:t>
            </a:r>
            <a:endParaRPr/>
          </a:p>
        </p:txBody>
      </p:sp>
      <p:sp>
        <p:nvSpPr>
          <p:cNvPr id="401" name="Google Shape;401;p34"/>
          <p:cNvSpPr txBox="1">
            <a:spLocks noGrp="1"/>
          </p:cNvSpPr>
          <p:nvPr>
            <p:ph type="body" idx="1"/>
          </p:nvPr>
        </p:nvSpPr>
        <p:spPr>
          <a:xfrm>
            <a:off x="3091752" y="2280579"/>
            <a:ext cx="7420819" cy="3676649"/>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accent3"/>
              </a:buClr>
              <a:buSzPts val="1800"/>
              <a:buFont typeface="Arial"/>
              <a:buChar char="•"/>
            </a:pPr>
            <a:r>
              <a:rPr lang="en-GB"/>
              <a:t>Definition - ADCS is Microsoft's implementation of Public Key Infrastructure (PKI) within Active Directory. It issues and manages digital certificates for an organization.</a:t>
            </a:r>
            <a:endParaRPr/>
          </a:p>
          <a:p>
            <a:pPr marL="285750" lvl="0" indent="-285750" algn="l" rtl="0">
              <a:lnSpc>
                <a:spcPct val="120000"/>
              </a:lnSpc>
              <a:spcBef>
                <a:spcPts val="1600"/>
              </a:spcBef>
              <a:spcAft>
                <a:spcPts val="0"/>
              </a:spcAft>
              <a:buClr>
                <a:schemeClr val="accent3"/>
              </a:buClr>
              <a:buSzPts val="1800"/>
              <a:buFont typeface="Arial"/>
              <a:buChar char="•"/>
            </a:pPr>
            <a:r>
              <a:rPr lang="en-GB"/>
              <a:t>What it does: Certificates from ADCS are used for smart card logons, VPN access, encrypted email (S/MIME), secure internal web applications, and client/server authentication .</a:t>
            </a:r>
            <a:endParaRPr/>
          </a:p>
          <a:p>
            <a:pPr marL="285750" lvl="0" indent="-285750" algn="l" rtl="0">
              <a:lnSpc>
                <a:spcPct val="120000"/>
              </a:lnSpc>
              <a:spcBef>
                <a:spcPts val="1600"/>
              </a:spcBef>
              <a:spcAft>
                <a:spcPts val="0"/>
              </a:spcAft>
              <a:buClr>
                <a:schemeClr val="accent3"/>
              </a:buClr>
              <a:buSzPts val="1800"/>
              <a:buFont typeface="Arial"/>
              <a:buChar char="•"/>
            </a:pPr>
            <a:r>
              <a:rPr lang="en-GB"/>
              <a:t>Why it matters: ADCS is essentially a "certificate authority" integrated with AD. When a user requests a certificate, ADCS checks their identity against Active Directory and issues a credential that can be used to prove who they are - often as a replacement for, or in addition to, a password.</a:t>
            </a:r>
            <a:endParaRPr/>
          </a:p>
        </p:txBody>
      </p:sp>
      <p:sp>
        <p:nvSpPr>
          <p:cNvPr id="402" name="Google Shape;402;p34"/>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36</a:t>
            </a:fld>
            <a:endParaRPr/>
          </a:p>
        </p:txBody>
      </p:sp>
      <p:sp>
        <p:nvSpPr>
          <p:cNvPr id="403" name="Google Shape;403;p34"/>
          <p:cNvSpPr txBox="1"/>
          <p:nvPr/>
        </p:nvSpPr>
        <p:spPr>
          <a:xfrm>
            <a:off x="78060" y="601916"/>
            <a:ext cx="2129882"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lt1"/>
                </a:solidFill>
                <a:latin typeface="Arial"/>
                <a:ea typeface="Arial"/>
                <a:cs typeface="Arial"/>
                <a:sym typeface="Arial"/>
              </a:rPr>
              <a:t>Think of ADCS as a government passport office. It verifies your identity against a central database (Active Directory) and issues you a passport (certificate). This passport can then be used to prove who you are at borders (servers) instead of showing your birth certificate (password) every time.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5"/>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THE ESC FRAMEWORK</a:t>
            </a:r>
            <a:endParaRPr/>
          </a:p>
        </p:txBody>
      </p:sp>
      <p:sp>
        <p:nvSpPr>
          <p:cNvPr id="410" name="Google Shape;410;p35"/>
          <p:cNvSpPr txBox="1">
            <a:spLocks noGrp="1"/>
          </p:cNvSpPr>
          <p:nvPr>
            <p:ph type="body" idx="1"/>
          </p:nvPr>
        </p:nvSpPr>
        <p:spPr>
          <a:xfrm>
            <a:off x="3305669" y="2470150"/>
            <a:ext cx="7420819" cy="3676649"/>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accent3"/>
              </a:buClr>
              <a:buSzPts val="1800"/>
              <a:buFont typeface="Arial"/>
              <a:buChar char="•"/>
            </a:pPr>
            <a:r>
              <a:rPr lang="en-GB"/>
              <a:t>In 2021, SpecterOps published groundbreaking research ("Certified Pre-Owned") that categorized ADCS attacks using an "ESC" (Enterprise Subordinate CA abuses) numbering system</a:t>
            </a:r>
            <a:endParaRPr/>
          </a:p>
          <a:p>
            <a:pPr marL="285750" lvl="0" indent="-285750" algn="l" rtl="0">
              <a:lnSpc>
                <a:spcPct val="120000"/>
              </a:lnSpc>
              <a:spcBef>
                <a:spcPts val="1600"/>
              </a:spcBef>
              <a:spcAft>
                <a:spcPts val="0"/>
              </a:spcAft>
              <a:buClr>
                <a:schemeClr val="accent3"/>
              </a:buClr>
              <a:buSzPts val="1800"/>
              <a:buFont typeface="Arial"/>
              <a:buChar char="•"/>
            </a:pPr>
            <a:r>
              <a:rPr lang="en-GB"/>
              <a:t>As of today there are 16 known exploits (ESC1-ESC16)</a:t>
            </a:r>
            <a:endParaRPr/>
          </a:p>
          <a:p>
            <a:pPr marL="285750" lvl="0" indent="-285750" algn="l" rtl="0">
              <a:lnSpc>
                <a:spcPct val="120000"/>
              </a:lnSpc>
              <a:spcBef>
                <a:spcPts val="1600"/>
              </a:spcBef>
              <a:spcAft>
                <a:spcPts val="0"/>
              </a:spcAft>
              <a:buClr>
                <a:schemeClr val="accent3"/>
              </a:buClr>
              <a:buSzPts val="1800"/>
              <a:buFont typeface="Arial"/>
              <a:buChar char="•"/>
            </a:pPr>
            <a:r>
              <a:rPr lang="en-GB"/>
              <a:t>Each one sightly different from the previous</a:t>
            </a:r>
            <a:endParaRPr/>
          </a:p>
        </p:txBody>
      </p:sp>
      <p:sp>
        <p:nvSpPr>
          <p:cNvPr id="411" name="Google Shape;411;p35"/>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6"/>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HOW THEIR EXPLOITED</a:t>
            </a:r>
            <a:endParaRPr/>
          </a:p>
        </p:txBody>
      </p:sp>
      <p:sp>
        <p:nvSpPr>
          <p:cNvPr id="418" name="Google Shape;418;p36"/>
          <p:cNvSpPr txBox="1">
            <a:spLocks noGrp="1"/>
          </p:cNvSpPr>
          <p:nvPr>
            <p:ph type="body" idx="1"/>
          </p:nvPr>
        </p:nvSpPr>
        <p:spPr>
          <a:xfrm>
            <a:off x="3305669" y="2470150"/>
            <a:ext cx="7420819" cy="3676649"/>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accent3"/>
              </a:buClr>
              <a:buSzPts val="1800"/>
              <a:buFont typeface="Arial"/>
              <a:buChar char="•"/>
            </a:pPr>
            <a:r>
              <a:rPr lang="en-GB"/>
              <a:t>Step 1 – Find the misconfiguration. This can be done with a tool called certipy-ad</a:t>
            </a:r>
            <a:endParaRPr/>
          </a:p>
          <a:p>
            <a:pPr marL="285750" lvl="0" indent="-285750" algn="l" rtl="0">
              <a:lnSpc>
                <a:spcPct val="120000"/>
              </a:lnSpc>
              <a:spcBef>
                <a:spcPts val="1600"/>
              </a:spcBef>
              <a:spcAft>
                <a:spcPts val="0"/>
              </a:spcAft>
              <a:buClr>
                <a:schemeClr val="accent3"/>
              </a:buClr>
              <a:buSzPts val="1800"/>
              <a:buFont typeface="Arial"/>
              <a:buChar char="•"/>
            </a:pPr>
            <a:r>
              <a:rPr lang="en-GB"/>
              <a:t>Step 2 – Request the abusable certificate. This can also be done with certipy-ad</a:t>
            </a:r>
            <a:endParaRPr/>
          </a:p>
          <a:p>
            <a:pPr marL="285750" lvl="0" indent="-285750" algn="l" rtl="0">
              <a:lnSpc>
                <a:spcPct val="120000"/>
              </a:lnSpc>
              <a:spcBef>
                <a:spcPts val="1600"/>
              </a:spcBef>
              <a:spcAft>
                <a:spcPts val="0"/>
              </a:spcAft>
              <a:buClr>
                <a:schemeClr val="accent3"/>
              </a:buClr>
              <a:buSzPts val="1800"/>
              <a:buFont typeface="Arial"/>
              <a:buChar char="•"/>
            </a:pPr>
            <a:r>
              <a:rPr lang="en-GB"/>
              <a:t>Step 3 – The Certificate Authority validates the request against its configuration. Because of the misconfiguration, the request is approved</a:t>
            </a:r>
            <a:endParaRPr/>
          </a:p>
          <a:p>
            <a:pPr marL="285750" lvl="0" indent="-285750" algn="l" rtl="0">
              <a:lnSpc>
                <a:spcPct val="120000"/>
              </a:lnSpc>
              <a:spcBef>
                <a:spcPts val="1600"/>
              </a:spcBef>
              <a:spcAft>
                <a:spcPts val="0"/>
              </a:spcAft>
              <a:buClr>
                <a:schemeClr val="accent3"/>
              </a:buClr>
              <a:buSzPts val="1800"/>
              <a:buFont typeface="Arial"/>
              <a:buChar char="•"/>
            </a:pPr>
            <a:r>
              <a:rPr lang="en-GB"/>
              <a:t>Step 4 – Authenticate and become domain admin</a:t>
            </a:r>
            <a:endParaRPr/>
          </a:p>
        </p:txBody>
      </p:sp>
      <p:sp>
        <p:nvSpPr>
          <p:cNvPr id="419" name="Google Shape;419;p36"/>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7"/>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TOOLS FOR AD EXPLOITATION</a:t>
            </a:r>
            <a:endParaRPr/>
          </a:p>
        </p:txBody>
      </p:sp>
      <p:sp>
        <p:nvSpPr>
          <p:cNvPr id="425" name="Google Shape;425;p37"/>
          <p:cNvSpPr txBox="1">
            <a:spLocks noGrp="1"/>
          </p:cNvSpPr>
          <p:nvPr>
            <p:ph type="body" idx="1"/>
          </p:nvPr>
        </p:nvSpPr>
        <p:spPr>
          <a:xfrm>
            <a:off x="3305669" y="2470150"/>
            <a:ext cx="7420819" cy="3676649"/>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accent3"/>
              </a:buClr>
              <a:buSzPts val="1800"/>
              <a:buFont typeface="Arial"/>
              <a:buChar char="•"/>
            </a:pPr>
            <a:r>
              <a:rPr lang="en-GB"/>
              <a:t>Netexec – General AD enumeration</a:t>
            </a:r>
            <a:endParaRPr/>
          </a:p>
          <a:p>
            <a:pPr marL="285750" lvl="0" indent="-285750" algn="l" rtl="0">
              <a:lnSpc>
                <a:spcPct val="120000"/>
              </a:lnSpc>
              <a:spcBef>
                <a:spcPts val="1600"/>
              </a:spcBef>
              <a:spcAft>
                <a:spcPts val="0"/>
              </a:spcAft>
              <a:buClr>
                <a:schemeClr val="accent3"/>
              </a:buClr>
              <a:buSzPts val="1800"/>
              <a:buFont typeface="Arial"/>
              <a:buChar char="•"/>
            </a:pPr>
            <a:r>
              <a:rPr lang="en-GB"/>
              <a:t>Bloodhound – Mapping out a domain</a:t>
            </a:r>
            <a:endParaRPr/>
          </a:p>
          <a:p>
            <a:pPr marL="285750" lvl="0" indent="-285750" algn="l" rtl="0">
              <a:lnSpc>
                <a:spcPct val="120000"/>
              </a:lnSpc>
              <a:spcBef>
                <a:spcPts val="1600"/>
              </a:spcBef>
              <a:spcAft>
                <a:spcPts val="0"/>
              </a:spcAft>
              <a:buClr>
                <a:schemeClr val="accent3"/>
              </a:buClr>
              <a:buSzPts val="1800"/>
              <a:buFont typeface="Arial"/>
              <a:buChar char="•"/>
            </a:pPr>
            <a:r>
              <a:rPr lang="en-GB"/>
              <a:t>BloodyAD – A tool that is great for abusing privileges on outbound object control</a:t>
            </a:r>
            <a:endParaRPr/>
          </a:p>
          <a:p>
            <a:pPr marL="285750" lvl="0" indent="-285750" algn="l" rtl="0">
              <a:lnSpc>
                <a:spcPct val="120000"/>
              </a:lnSpc>
              <a:spcBef>
                <a:spcPts val="1600"/>
              </a:spcBef>
              <a:spcAft>
                <a:spcPts val="0"/>
              </a:spcAft>
              <a:buClr>
                <a:schemeClr val="accent3"/>
              </a:buClr>
              <a:buSzPts val="1800"/>
              <a:buFont typeface="Arial"/>
              <a:buChar char="•"/>
            </a:pPr>
            <a:r>
              <a:rPr lang="en-GB"/>
              <a:t>Impacket – A large suite of AD tools, there is a tool for pretty much anything in there</a:t>
            </a:r>
            <a:endParaRPr/>
          </a:p>
          <a:p>
            <a:pPr marL="285750" lvl="0" indent="-285750" algn="l" rtl="0">
              <a:lnSpc>
                <a:spcPct val="120000"/>
              </a:lnSpc>
              <a:spcBef>
                <a:spcPts val="1600"/>
              </a:spcBef>
              <a:spcAft>
                <a:spcPts val="0"/>
              </a:spcAft>
              <a:buClr>
                <a:schemeClr val="accent3"/>
              </a:buClr>
              <a:buSzPts val="1800"/>
              <a:buFont typeface="Arial"/>
              <a:buChar char="•"/>
            </a:pPr>
            <a:r>
              <a:rPr lang="en-GB"/>
              <a:t>Certipy-ad – Detecting and exploiting ADCS vulnerabilities</a:t>
            </a:r>
            <a:endParaRPr/>
          </a:p>
        </p:txBody>
      </p:sp>
      <p:sp>
        <p:nvSpPr>
          <p:cNvPr id="426" name="Google Shape;426;p37"/>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ANNOUNCEMENTS</a:t>
            </a:r>
            <a:endParaRPr/>
          </a:p>
        </p:txBody>
      </p:sp>
      <p:sp>
        <p:nvSpPr>
          <p:cNvPr id="150" name="Google Shape;150;p2"/>
          <p:cNvSpPr txBox="1">
            <a:spLocks noGrp="1"/>
          </p:cNvSpPr>
          <p:nvPr>
            <p:ph type="body" idx="1"/>
          </p:nvPr>
        </p:nvSpPr>
        <p:spPr>
          <a:xfrm>
            <a:off x="3305669" y="2470150"/>
            <a:ext cx="7420819" cy="3676649"/>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accent3"/>
              </a:buClr>
              <a:buSzPts val="2400"/>
              <a:buFont typeface="Arial"/>
              <a:buChar char="•"/>
            </a:pPr>
            <a:r>
              <a:rPr lang="en-GB" sz="2400" dirty="0"/>
              <a:t>P2P signups are open, please see the discord for more info!</a:t>
            </a:r>
            <a:endParaRPr dirty="0"/>
          </a:p>
          <a:p>
            <a:pPr marL="285750" lvl="0" indent="-285750" algn="l" rtl="0">
              <a:lnSpc>
                <a:spcPct val="120000"/>
              </a:lnSpc>
              <a:spcBef>
                <a:spcPts val="1600"/>
              </a:spcBef>
              <a:spcAft>
                <a:spcPts val="0"/>
              </a:spcAft>
              <a:buClr>
                <a:schemeClr val="accent3"/>
              </a:buClr>
              <a:buSzPts val="2400"/>
              <a:buFont typeface="Arial"/>
              <a:buChar char="•"/>
            </a:pPr>
            <a:r>
              <a:rPr lang="en-GB" sz="2400" dirty="0"/>
              <a:t>Upcoming sessions will be focused on P2P preparation and CTF training</a:t>
            </a:r>
          </a:p>
          <a:p>
            <a:pPr marL="285750" lvl="0" indent="-285750" algn="l" rtl="0">
              <a:lnSpc>
                <a:spcPct val="120000"/>
              </a:lnSpc>
              <a:spcBef>
                <a:spcPts val="1600"/>
              </a:spcBef>
              <a:spcAft>
                <a:spcPts val="0"/>
              </a:spcAft>
              <a:buClr>
                <a:schemeClr val="accent3"/>
              </a:buClr>
              <a:buSzPts val="2400"/>
              <a:buFont typeface="Arial"/>
              <a:buChar char="•"/>
            </a:pPr>
            <a:r>
              <a:rPr lang="en-GB" sz="2400" dirty="0"/>
              <a:t>Go get the CTF club role so you can join the upcoming events! (Sheffield CTF)</a:t>
            </a:r>
            <a:endParaRPr dirty="0"/>
          </a:p>
        </p:txBody>
      </p:sp>
      <p:sp>
        <p:nvSpPr>
          <p:cNvPr id="151" name="Google Shape;151;p2"/>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8"/>
          <p:cNvSpPr txBox="1">
            <a:spLocks noGrp="1"/>
          </p:cNvSpPr>
          <p:nvPr>
            <p:ph type="title"/>
          </p:nvPr>
        </p:nvSpPr>
        <p:spPr>
          <a:xfrm>
            <a:off x="835370" y="643842"/>
            <a:ext cx="10515601" cy="1140849"/>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dirty="0"/>
              <a:t>THANK YOU FOR LISTENING</a:t>
            </a:r>
            <a:endParaRPr dirty="0"/>
          </a:p>
        </p:txBody>
      </p:sp>
      <p:sp>
        <p:nvSpPr>
          <p:cNvPr id="432" name="Google Shape;432;p38"/>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40</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
          <p:cNvSpPr txBox="1">
            <a:spLocks noGrp="1"/>
          </p:cNvSpPr>
          <p:nvPr>
            <p:ph type="title"/>
          </p:nvPr>
        </p:nvSpPr>
        <p:spPr>
          <a:xfrm>
            <a:off x="838201" y="365125"/>
            <a:ext cx="4466502" cy="1936866"/>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dirty="0"/>
              <a:t>SUMMARY</a:t>
            </a:r>
            <a:endParaRPr dirty="0"/>
          </a:p>
        </p:txBody>
      </p:sp>
      <p:sp>
        <p:nvSpPr>
          <p:cNvPr id="158" name="Google Shape;158;p3"/>
          <p:cNvSpPr txBox="1">
            <a:spLocks noGrp="1"/>
          </p:cNvSpPr>
          <p:nvPr>
            <p:ph type="body" idx="1"/>
          </p:nvPr>
        </p:nvSpPr>
        <p:spPr>
          <a:xfrm>
            <a:off x="838201" y="3097848"/>
            <a:ext cx="4466504" cy="340518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1"/>
              </a:buClr>
              <a:buSzPts val="1800"/>
              <a:buNone/>
            </a:pPr>
            <a:r>
              <a:rPr lang="en-GB"/>
              <a:t>Common AD attacks</a:t>
            </a:r>
            <a:endParaRPr/>
          </a:p>
          <a:p>
            <a:pPr marL="0" lvl="0" indent="0" algn="l" rtl="0">
              <a:lnSpc>
                <a:spcPct val="120000"/>
              </a:lnSpc>
              <a:spcBef>
                <a:spcPts val="1600"/>
              </a:spcBef>
              <a:spcAft>
                <a:spcPts val="0"/>
              </a:spcAft>
              <a:buClr>
                <a:schemeClr val="lt1"/>
              </a:buClr>
              <a:buSzPts val="1800"/>
              <a:buNone/>
            </a:pPr>
            <a:r>
              <a:rPr lang="en-GB"/>
              <a:t>Tools for exploitation</a:t>
            </a:r>
            <a:endParaRPr/>
          </a:p>
          <a:p>
            <a:pPr marL="0" lvl="0" indent="0" algn="l" rtl="0">
              <a:lnSpc>
                <a:spcPct val="120000"/>
              </a:lnSpc>
              <a:spcBef>
                <a:spcPts val="1600"/>
              </a:spcBef>
              <a:spcAft>
                <a:spcPts val="0"/>
              </a:spcAft>
              <a:buClr>
                <a:schemeClr val="lt1"/>
              </a:buClr>
              <a:buSzPts val="1800"/>
              <a:buNone/>
            </a:pPr>
            <a:r>
              <a:rPr lang="en-GB"/>
              <a:t>ADCS attacks</a:t>
            </a:r>
            <a:endParaRPr/>
          </a:p>
          <a:p>
            <a:pPr marL="0" lvl="0" indent="0" algn="l" rtl="0">
              <a:lnSpc>
                <a:spcPct val="120000"/>
              </a:lnSpc>
              <a:spcBef>
                <a:spcPts val="1600"/>
              </a:spcBef>
              <a:spcAft>
                <a:spcPts val="0"/>
              </a:spcAft>
              <a:buClr>
                <a:schemeClr val="lt1"/>
              </a:buClr>
              <a:buSzPts val="1800"/>
              <a:buNone/>
            </a:pPr>
            <a:r>
              <a:rPr lang="en-GB"/>
              <a:t>Using Bloodhound for lateral movement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4"/>
          <p:cNvSpPr txBox="1">
            <a:spLocks noGrp="1"/>
          </p:cNvSpPr>
          <p:nvPr>
            <p:ph type="title"/>
          </p:nvPr>
        </p:nvSpPr>
        <p:spPr>
          <a:xfrm>
            <a:off x="321869" y="579120"/>
            <a:ext cx="11548261" cy="2733306"/>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3200"/>
              <a:buFont typeface="Arial"/>
              <a:buNone/>
            </a:pPr>
            <a:r>
              <a:rPr lang="en-GB"/>
              <a:t>ATTACKS ON </a:t>
            </a:r>
            <a:endParaRPr/>
          </a:p>
        </p:txBody>
      </p:sp>
      <p:sp>
        <p:nvSpPr>
          <p:cNvPr id="165" name="Google Shape;165;p4"/>
          <p:cNvSpPr txBox="1">
            <a:spLocks noGrp="1"/>
          </p:cNvSpPr>
          <p:nvPr>
            <p:ph type="subTitle" idx="1"/>
          </p:nvPr>
        </p:nvSpPr>
        <p:spPr>
          <a:xfrm>
            <a:off x="321868" y="3484615"/>
            <a:ext cx="11562303" cy="2387865"/>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1BDEF5"/>
              </a:buClr>
              <a:buSzPts val="6000"/>
              <a:buNone/>
            </a:pPr>
            <a:r>
              <a:rPr lang="en-GB"/>
              <a:t>KERBEROS (PORT 88)</a:t>
            </a:r>
            <a:endParaRPr/>
          </a:p>
        </p:txBody>
      </p:sp>
      <p:sp>
        <p:nvSpPr>
          <p:cNvPr id="166" name="Google Shape;166;p4"/>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5"/>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KERBEROASTING – WHAT IT IS?</a:t>
            </a:r>
            <a:endParaRPr/>
          </a:p>
        </p:txBody>
      </p:sp>
      <p:sp>
        <p:nvSpPr>
          <p:cNvPr id="173" name="Google Shape;173;p5"/>
          <p:cNvSpPr txBox="1">
            <a:spLocks noGrp="1"/>
          </p:cNvSpPr>
          <p:nvPr>
            <p:ph type="body" idx="1"/>
          </p:nvPr>
        </p:nvSpPr>
        <p:spPr>
          <a:xfrm>
            <a:off x="3305669" y="2470150"/>
            <a:ext cx="7420819" cy="4121173"/>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accent3"/>
              </a:buClr>
              <a:buSzPts val="1800"/>
              <a:buFont typeface="Arial"/>
              <a:buChar char="•"/>
            </a:pPr>
            <a:r>
              <a:rPr lang="en-GB"/>
              <a:t>Imaging a scenario of a corporate building where everyone needs a badge to get in.</a:t>
            </a:r>
            <a:endParaRPr/>
          </a:p>
          <a:p>
            <a:pPr marL="285750" lvl="0" indent="-285750" algn="l" rtl="0">
              <a:lnSpc>
                <a:spcPct val="120000"/>
              </a:lnSpc>
              <a:spcBef>
                <a:spcPts val="1600"/>
              </a:spcBef>
              <a:spcAft>
                <a:spcPts val="0"/>
              </a:spcAft>
              <a:buClr>
                <a:schemeClr val="accent3"/>
              </a:buClr>
              <a:buSzPts val="1800"/>
              <a:buFont typeface="Arial"/>
              <a:buChar char="•"/>
            </a:pPr>
            <a:r>
              <a:rPr lang="en-GB"/>
              <a:t>You walk into the lobby and ask the receptionist for a data packet for the "SQL Database Service." The receptionist gives you a sealed envelope addressed to that service. The envelope is locked with a padlock that is based on that service's password. You take that envelope and leave the building. You don't need to open it on the spot. Later, at your own computer, you try every possible combination until the padlock clicks open. Once it does, you know the service's password.</a:t>
            </a:r>
            <a:endParaRPr/>
          </a:p>
        </p:txBody>
      </p:sp>
      <p:sp>
        <p:nvSpPr>
          <p:cNvPr id="174" name="Google Shape;174;p5"/>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6"/>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KERBEROASTING – HOW ITS EXPLOITED</a:t>
            </a:r>
            <a:endParaRPr/>
          </a:p>
        </p:txBody>
      </p:sp>
      <p:sp>
        <p:nvSpPr>
          <p:cNvPr id="181" name="Google Shape;181;p6"/>
          <p:cNvSpPr txBox="1">
            <a:spLocks noGrp="1"/>
          </p:cNvSpPr>
          <p:nvPr>
            <p:ph type="body" idx="1"/>
          </p:nvPr>
        </p:nvSpPr>
        <p:spPr>
          <a:xfrm>
            <a:off x="3305669" y="2470150"/>
            <a:ext cx="7420819" cy="4274753"/>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accent3"/>
              </a:buClr>
              <a:buSzPts val="1800"/>
              <a:buFont typeface="Arial"/>
              <a:buChar char="•"/>
            </a:pPr>
            <a:r>
              <a:rPr lang="en-GB"/>
              <a:t>Finding the target - The attacker, who is already a normal user on the domain, queries Active Directory to find all "Service Principal Names" (SPNs). These are basically labels that say, "This account runs a specific service.“</a:t>
            </a:r>
            <a:endParaRPr/>
          </a:p>
          <a:p>
            <a:pPr marL="285750" lvl="0" indent="-285750" algn="l" rtl="0">
              <a:lnSpc>
                <a:spcPct val="120000"/>
              </a:lnSpc>
              <a:spcBef>
                <a:spcPts val="1600"/>
              </a:spcBef>
              <a:spcAft>
                <a:spcPts val="0"/>
              </a:spcAft>
              <a:buClr>
                <a:schemeClr val="accent3"/>
              </a:buClr>
              <a:buSzPts val="1800"/>
              <a:buFont typeface="Arial"/>
              <a:buChar char="•"/>
            </a:pPr>
            <a:r>
              <a:rPr lang="en-GB"/>
              <a:t>Requesting the ticket - The attacker requests a service ticket for that specific service from the Domain Controller. The Domain Controller sees the request and provides it.</a:t>
            </a:r>
            <a:endParaRPr/>
          </a:p>
          <a:p>
            <a:pPr marL="285750" lvl="0" indent="-285750" algn="l" rtl="0">
              <a:lnSpc>
                <a:spcPct val="120000"/>
              </a:lnSpc>
              <a:spcBef>
                <a:spcPts val="1600"/>
              </a:spcBef>
              <a:spcAft>
                <a:spcPts val="0"/>
              </a:spcAft>
              <a:buClr>
                <a:schemeClr val="accent3"/>
              </a:buClr>
              <a:buSzPts val="1800"/>
              <a:buFont typeface="Arial"/>
              <a:buChar char="•"/>
            </a:pPr>
            <a:r>
              <a:rPr lang="en-GB"/>
              <a:t>Hash cracking - The ticket sent by the Domain Controller is encrypted using the password hash of the account. This can be cracked using tools like hashcat and john to retrieve that users password.</a:t>
            </a:r>
            <a:endParaRPr/>
          </a:p>
        </p:txBody>
      </p:sp>
      <p:sp>
        <p:nvSpPr>
          <p:cNvPr id="182" name="Google Shape;182;p6"/>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7"/>
          <p:cNvSpPr txBox="1">
            <a:spLocks noGrp="1"/>
          </p:cNvSpPr>
          <p:nvPr>
            <p:ph type="title"/>
          </p:nvPr>
        </p:nvSpPr>
        <p:spPr>
          <a:xfrm>
            <a:off x="835370" y="643842"/>
            <a:ext cx="10515601" cy="1140849"/>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rgbClr val="1BDEF5"/>
              </a:buClr>
              <a:buSzPts val="3200"/>
              <a:buFont typeface="Arial"/>
              <a:buNone/>
            </a:pPr>
            <a:r>
              <a:rPr lang="en-GB"/>
              <a:t>KERBEROASTING EXAMPLE USING NETEXEC</a:t>
            </a:r>
            <a:endParaRPr/>
          </a:p>
        </p:txBody>
      </p:sp>
      <p:sp>
        <p:nvSpPr>
          <p:cNvPr id="189" name="Google Shape;189;p7"/>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9</a:t>
            </a:fld>
            <a:endParaRPr/>
          </a:p>
        </p:txBody>
      </p:sp>
      <p:pic>
        <p:nvPicPr>
          <p:cNvPr id="190" name="Google Shape;190;p7" descr="Kerberoasting Attack in Active Directory"/>
          <p:cNvPicPr preferRelativeResize="0"/>
          <p:nvPr/>
        </p:nvPicPr>
        <p:blipFill rotWithShape="1">
          <a:blip r:embed="rId3">
            <a:alphaModFix/>
          </a:blip>
          <a:srcRect/>
          <a:stretch/>
        </p:blipFill>
        <p:spPr>
          <a:xfrm>
            <a:off x="1024052" y="2185871"/>
            <a:ext cx="9784451" cy="3891543"/>
          </a:xfrm>
          <a:prstGeom prst="rect">
            <a:avLst/>
          </a:prstGeom>
          <a:noFill/>
          <a:ln>
            <a:noFill/>
          </a:ln>
        </p:spPr>
      </p:pic>
    </p:spTree>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TM03457475[[fn=Frame]]</Template>
  <TotalTime>12</TotalTime>
  <Words>3341</Words>
  <Application>Microsoft Office PowerPoint</Application>
  <PresentationFormat>Widescreen</PresentationFormat>
  <Paragraphs>314</Paragraphs>
  <Slides>40</Slides>
  <Notes>39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Calibri</vt:lpstr>
      <vt:lpstr>Custom</vt:lpstr>
      <vt:lpstr>Attacking Active Directory (AD)</vt:lpstr>
      <vt:lpstr>PowerPoint Presentation</vt:lpstr>
      <vt:lpstr>PowerPoint Presentation</vt:lpstr>
      <vt:lpstr>ANNOUNCEMENTS</vt:lpstr>
      <vt:lpstr>SUMMARY</vt:lpstr>
      <vt:lpstr>ATTACKS ON </vt:lpstr>
      <vt:lpstr>KERBEROASTING – WHAT IT IS?</vt:lpstr>
      <vt:lpstr>KERBEROASTING – HOW ITS EXPLOITED</vt:lpstr>
      <vt:lpstr>KERBEROASTING EXAMPLE USING NETEXEC</vt:lpstr>
      <vt:lpstr>AS-REP ROASTING – WHAT IT IS?</vt:lpstr>
      <vt:lpstr>AS-REP ROASTING – HOW ITS EXPLOITED</vt:lpstr>
      <vt:lpstr>AS-REP ROASTING - EXAMPLE USING NETEXEC</vt:lpstr>
      <vt:lpstr>ATTACKS ON </vt:lpstr>
      <vt:lpstr>SMB SHARES</vt:lpstr>
      <vt:lpstr>PowerPoint Presentation</vt:lpstr>
      <vt:lpstr>PowerPoint Presentation</vt:lpstr>
      <vt:lpstr>NULL AUTHENTICATION IN SMB</vt:lpstr>
      <vt:lpstr>PowerPoint Presentation</vt:lpstr>
      <vt:lpstr>GUEST AUTHENTICATION ON SMB</vt:lpstr>
      <vt:lpstr>PowerPoint Presentation</vt:lpstr>
      <vt:lpstr>WATERING HOLE ATTACK</vt:lpstr>
      <vt:lpstr>BLOODHOUND – WHAT IS IT?</vt:lpstr>
      <vt:lpstr>LOOT COLLECTION</vt:lpstr>
      <vt:lpstr>PowerPoint Presentation</vt:lpstr>
      <vt:lpstr>PowerPoint Presentation</vt:lpstr>
      <vt:lpstr>PowerPoint Presentation</vt:lpstr>
      <vt:lpstr>PowerPoint Presentation</vt:lpstr>
      <vt:lpstr>BLOODHOUND – OUTBOUND OBJECT CONTROL</vt:lpstr>
      <vt:lpstr>PowerPoint Presentation</vt:lpstr>
      <vt:lpstr>BLOODHOUND - GENERICALL</vt:lpstr>
      <vt:lpstr>BLOODHOUND – GENERICWRITE</vt:lpstr>
      <vt:lpstr>BLOODHOUND – FORCECHANGEPASSWORD</vt:lpstr>
      <vt:lpstr>BLOODHOUND - DCSYNC</vt:lpstr>
      <vt:lpstr>BLOODHOUND – PRIVILEGE ABUSE</vt:lpstr>
      <vt:lpstr>PowerPoint Presentation</vt:lpstr>
      <vt:lpstr>WHAT IS ADCS?</vt:lpstr>
      <vt:lpstr>THE ESC FRAMEWORK</vt:lpstr>
      <vt:lpstr>HOW THEIR EXPLOITED</vt:lpstr>
      <vt:lpstr>TOOLS FOR AD EXPLOITATION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Ethan bauer Bauer</dc:creator>
  <cp:lastModifiedBy>Adam Welbourne</cp:lastModifiedBy>
  <cp:revision>2</cp:revision>
  <dcterms:created xsi:type="dcterms:W3CDTF">2026-02-21T14:46:04Z</dcterms:created>
  <dcterms:modified xsi:type="dcterms:W3CDTF">2026-02-26T16:45:46Z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